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4"/>
  </p:notesMasterIdLst>
  <p:sldIdLst>
    <p:sldId id="261" r:id="rId5"/>
    <p:sldId id="260" r:id="rId6"/>
    <p:sldId id="259" r:id="rId7"/>
    <p:sldId id="265" r:id="rId8"/>
    <p:sldId id="266" r:id="rId9"/>
    <p:sldId id="293" r:id="rId10"/>
    <p:sldId id="267" r:id="rId11"/>
    <p:sldId id="274" r:id="rId12"/>
    <p:sldId id="287" r:id="rId13"/>
    <p:sldId id="269" r:id="rId14"/>
    <p:sldId id="289" r:id="rId15"/>
    <p:sldId id="298" r:id="rId16"/>
    <p:sldId id="301" r:id="rId17"/>
    <p:sldId id="294" r:id="rId18"/>
    <p:sldId id="299" r:id="rId19"/>
    <p:sldId id="270" r:id="rId20"/>
    <p:sldId id="268" r:id="rId21"/>
    <p:sldId id="272" r:id="rId22"/>
    <p:sldId id="276" r:id="rId23"/>
    <p:sldId id="277" r:id="rId24"/>
    <p:sldId id="263" r:id="rId25"/>
    <p:sldId id="278" r:id="rId26"/>
    <p:sldId id="285" r:id="rId27"/>
    <p:sldId id="282" r:id="rId28"/>
    <p:sldId id="290" r:id="rId29"/>
    <p:sldId id="279" r:id="rId30"/>
    <p:sldId id="302" r:id="rId31"/>
    <p:sldId id="284" r:id="rId32"/>
    <p:sldId id="28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F6636-3F7C-4723-AF42-616B6867FA9C}" v="2237" dt="2025-05-19T20:59:16.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2620" autoAdjust="0"/>
  </p:normalViewPr>
  <p:slideViewPr>
    <p:cSldViewPr snapToGrid="0">
      <p:cViewPr varScale="1">
        <p:scale>
          <a:sx n="112" d="100"/>
          <a:sy n="112" d="100"/>
        </p:scale>
        <p:origin x="54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rid, Jeremy" userId="0edd1a79-e587-4b5c-aedc-658ca01dd4cc" providerId="ADAL" clId="{419F6636-3F7C-4723-AF42-616B6867FA9C}"/>
    <pc:docChg chg="undo redo custSel addSld delSld modSld sldOrd">
      <pc:chgData name="Madrid, Jeremy" userId="0edd1a79-e587-4b5c-aedc-658ca01dd4cc" providerId="ADAL" clId="{419F6636-3F7C-4723-AF42-616B6867FA9C}" dt="2025-05-19T20:59:16.422" v="8615" actId="20577"/>
      <pc:docMkLst>
        <pc:docMk/>
      </pc:docMkLst>
      <pc:sldChg chg="addSp delSp modSp mod setBg">
        <pc:chgData name="Madrid, Jeremy" userId="0edd1a79-e587-4b5c-aedc-658ca01dd4cc" providerId="ADAL" clId="{419F6636-3F7C-4723-AF42-616B6867FA9C}" dt="2025-05-17T00:26:27.426" v="5910" actId="27957"/>
        <pc:sldMkLst>
          <pc:docMk/>
          <pc:sldMk cId="355251222" sldId="259"/>
        </pc:sldMkLst>
        <pc:spChg chg="mod">
          <ac:chgData name="Madrid, Jeremy" userId="0edd1a79-e587-4b5c-aedc-658ca01dd4cc" providerId="ADAL" clId="{419F6636-3F7C-4723-AF42-616B6867FA9C}" dt="2025-05-17T00:26:12.693" v="5908" actId="26606"/>
          <ac:spMkLst>
            <pc:docMk/>
            <pc:sldMk cId="355251222" sldId="259"/>
            <ac:spMk id="2" creationId="{00000000-0000-0000-0000-000000000000}"/>
          </ac:spMkLst>
        </pc:spChg>
        <pc:spChg chg="add">
          <ac:chgData name="Madrid, Jeremy" userId="0edd1a79-e587-4b5c-aedc-658ca01dd4cc" providerId="ADAL" clId="{419F6636-3F7C-4723-AF42-616B6867FA9C}" dt="2025-05-17T00:26:12.693" v="5908" actId="26606"/>
          <ac:spMkLst>
            <pc:docMk/>
            <pc:sldMk cId="355251222" sldId="259"/>
            <ac:spMk id="37" creationId="{AD50BBC6-5944-49AE-A819-558AB05AB178}"/>
          </ac:spMkLst>
        </pc:spChg>
        <pc:spChg chg="add">
          <ac:chgData name="Madrid, Jeremy" userId="0edd1a79-e587-4b5c-aedc-658ca01dd4cc" providerId="ADAL" clId="{419F6636-3F7C-4723-AF42-616B6867FA9C}" dt="2025-05-17T00:26:12.693" v="5908" actId="26606"/>
          <ac:spMkLst>
            <pc:docMk/>
            <pc:sldMk cId="355251222" sldId="259"/>
            <ac:spMk id="39" creationId="{4F2E428D-A109-43BE-8AC2-C83EF031EF73}"/>
          </ac:spMkLst>
        </pc:spChg>
        <pc:spChg chg="add">
          <ac:chgData name="Madrid, Jeremy" userId="0edd1a79-e587-4b5c-aedc-658ca01dd4cc" providerId="ADAL" clId="{419F6636-3F7C-4723-AF42-616B6867FA9C}" dt="2025-05-17T00:26:12.693" v="5908" actId="26606"/>
          <ac:spMkLst>
            <pc:docMk/>
            <pc:sldMk cId="355251222" sldId="259"/>
            <ac:spMk id="41" creationId="{B2A773CA-28F4-49C2-BFA3-49A5867C7AFB}"/>
          </ac:spMkLst>
        </pc:spChg>
        <pc:spChg chg="add">
          <ac:chgData name="Madrid, Jeremy" userId="0edd1a79-e587-4b5c-aedc-658ca01dd4cc" providerId="ADAL" clId="{419F6636-3F7C-4723-AF42-616B6867FA9C}" dt="2025-05-17T00:26:12.693" v="5908" actId="26606"/>
          <ac:spMkLst>
            <pc:docMk/>
            <pc:sldMk cId="355251222" sldId="259"/>
            <ac:spMk id="45" creationId="{3009A16D-868B-4145-BBC6-555098537EC2}"/>
          </ac:spMkLst>
        </pc:spChg>
        <pc:spChg chg="add">
          <ac:chgData name="Madrid, Jeremy" userId="0edd1a79-e587-4b5c-aedc-658ca01dd4cc" providerId="ADAL" clId="{419F6636-3F7C-4723-AF42-616B6867FA9C}" dt="2025-05-17T00:26:12.693" v="5908" actId="26606"/>
          <ac:spMkLst>
            <pc:docMk/>
            <pc:sldMk cId="355251222" sldId="259"/>
            <ac:spMk id="57" creationId="{2DCAE5CF-5D29-4779-83E1-BDB64E4F30E5}"/>
          </ac:spMkLst>
        </pc:spChg>
        <pc:graphicFrameChg chg="add del mod modGraphic">
          <ac:chgData name="Madrid, Jeremy" userId="0edd1a79-e587-4b5c-aedc-658ca01dd4cc" providerId="ADAL" clId="{419F6636-3F7C-4723-AF42-616B6867FA9C}" dt="2025-05-17T00:26:27.426" v="5910" actId="27957"/>
          <ac:graphicFrameMkLst>
            <pc:docMk/>
            <pc:sldMk cId="355251222" sldId="259"/>
            <ac:graphicFrameMk id="8" creationId="{4C0DDC59-3637-728D-610C-2A88E2E29B42}"/>
          </ac:graphicFrameMkLst>
        </pc:graphicFrameChg>
        <pc:picChg chg="add">
          <ac:chgData name="Madrid, Jeremy" userId="0edd1a79-e587-4b5c-aedc-658ca01dd4cc" providerId="ADAL" clId="{419F6636-3F7C-4723-AF42-616B6867FA9C}" dt="2025-05-17T00:26:12.693" v="5908" actId="26606"/>
          <ac:picMkLst>
            <pc:docMk/>
            <pc:sldMk cId="355251222" sldId="259"/>
            <ac:picMk id="35" creationId="{EF2EC4B6-5524-4806-8575-59DB6B8F81C0}"/>
          </ac:picMkLst>
        </pc:picChg>
      </pc:sldChg>
      <pc:sldChg chg="addSp delSp modSp mod addAnim delAnim">
        <pc:chgData name="Madrid, Jeremy" userId="0edd1a79-e587-4b5c-aedc-658ca01dd4cc" providerId="ADAL" clId="{419F6636-3F7C-4723-AF42-616B6867FA9C}" dt="2025-05-14T22:36:40.746" v="64"/>
        <pc:sldMkLst>
          <pc:docMk/>
          <pc:sldMk cId="1447196211" sldId="261"/>
        </pc:sldMkLst>
        <pc:spChg chg="mod">
          <ac:chgData name="Madrid, Jeremy" userId="0edd1a79-e587-4b5c-aedc-658ca01dd4cc" providerId="ADAL" clId="{419F6636-3F7C-4723-AF42-616B6867FA9C}" dt="2025-05-14T22:36:40.746" v="63" actId="26606"/>
          <ac:spMkLst>
            <pc:docMk/>
            <pc:sldMk cId="1447196211" sldId="261"/>
            <ac:spMk id="2" creationId="{00000000-0000-0000-0000-000000000000}"/>
          </ac:spMkLst>
        </pc:spChg>
        <pc:spChg chg="mod">
          <ac:chgData name="Madrid, Jeremy" userId="0edd1a79-e587-4b5c-aedc-658ca01dd4cc" providerId="ADAL" clId="{419F6636-3F7C-4723-AF42-616B6867FA9C}" dt="2025-05-14T22:36:40.746" v="63" actId="26606"/>
          <ac:spMkLst>
            <pc:docMk/>
            <pc:sldMk cId="1447196211" sldId="261"/>
            <ac:spMk id="4" creationId="{E2C0F506-2F25-8550-BA54-F37AD9D71C4A}"/>
          </ac:spMkLst>
        </pc:spChg>
        <pc:spChg chg="add">
          <ac:chgData name="Madrid, Jeremy" userId="0edd1a79-e587-4b5c-aedc-658ca01dd4cc" providerId="ADAL" clId="{419F6636-3F7C-4723-AF42-616B6867FA9C}" dt="2025-05-14T22:36:40.746" v="63" actId="26606"/>
          <ac:spMkLst>
            <pc:docMk/>
            <pc:sldMk cId="1447196211" sldId="261"/>
            <ac:spMk id="1150" creationId="{A3C6F7F0-46EA-4F8E-A112-1B517C2B5A00}"/>
          </ac:spMkLst>
        </pc:spChg>
        <pc:spChg chg="add">
          <ac:chgData name="Madrid, Jeremy" userId="0edd1a79-e587-4b5c-aedc-658ca01dd4cc" providerId="ADAL" clId="{419F6636-3F7C-4723-AF42-616B6867FA9C}" dt="2025-05-14T22:36:40.746" v="63" actId="26606"/>
          <ac:spMkLst>
            <pc:docMk/>
            <pc:sldMk cId="1447196211" sldId="261"/>
            <ac:spMk id="1151" creationId="{1691A3CC-CDA1-4C3B-9150-FCFB5373D82B}"/>
          </ac:spMkLst>
        </pc:spChg>
        <pc:spChg chg="add">
          <ac:chgData name="Madrid, Jeremy" userId="0edd1a79-e587-4b5c-aedc-658ca01dd4cc" providerId="ADAL" clId="{419F6636-3F7C-4723-AF42-616B6867FA9C}" dt="2025-05-14T22:36:40.746" v="63" actId="26606"/>
          <ac:spMkLst>
            <pc:docMk/>
            <pc:sldMk cId="1447196211" sldId="261"/>
            <ac:spMk id="1152" creationId="{41704883-D088-4683-A1FD-AEE53B336130}"/>
          </ac:spMkLst>
        </pc:spChg>
        <pc:spChg chg="add">
          <ac:chgData name="Madrid, Jeremy" userId="0edd1a79-e587-4b5c-aedc-658ca01dd4cc" providerId="ADAL" clId="{419F6636-3F7C-4723-AF42-616B6867FA9C}" dt="2025-05-14T22:36:40.746" v="63" actId="26606"/>
          <ac:spMkLst>
            <pc:docMk/>
            <pc:sldMk cId="1447196211" sldId="261"/>
            <ac:spMk id="1153" creationId="{A9C04EC1-26B9-40BD-84A6-B2C0A913D0F9}"/>
          </ac:spMkLst>
        </pc:spChg>
        <pc:spChg chg="add">
          <ac:chgData name="Madrid, Jeremy" userId="0edd1a79-e587-4b5c-aedc-658ca01dd4cc" providerId="ADAL" clId="{419F6636-3F7C-4723-AF42-616B6867FA9C}" dt="2025-05-14T22:36:40.746" v="63" actId="26606"/>
          <ac:spMkLst>
            <pc:docMk/>
            <pc:sldMk cId="1447196211" sldId="261"/>
            <ac:spMk id="1154" creationId="{9BAB74E2-5A82-47FD-BBB4-BFD47779FFB9}"/>
          </ac:spMkLst>
        </pc:spChg>
        <pc:spChg chg="add">
          <ac:chgData name="Madrid, Jeremy" userId="0edd1a79-e587-4b5c-aedc-658ca01dd4cc" providerId="ADAL" clId="{419F6636-3F7C-4723-AF42-616B6867FA9C}" dt="2025-05-14T22:36:40.746" v="63" actId="26606"/>
          <ac:spMkLst>
            <pc:docMk/>
            <pc:sldMk cId="1447196211" sldId="261"/>
            <ac:spMk id="1155" creationId="{9C4FFB60-A034-4994-8F55-E38D4F31C874}"/>
          </ac:spMkLst>
        </pc:spChg>
      </pc:sldChg>
      <pc:sldChg chg="addSp delSp modSp mod setBg">
        <pc:chgData name="Madrid, Jeremy" userId="0edd1a79-e587-4b5c-aedc-658ca01dd4cc" providerId="ADAL" clId="{419F6636-3F7C-4723-AF42-616B6867FA9C}" dt="2025-05-17T00:27:51.793" v="5918" actId="26606"/>
        <pc:sldMkLst>
          <pc:docMk/>
          <pc:sldMk cId="3913133329" sldId="265"/>
        </pc:sldMkLst>
        <pc:spChg chg="mod">
          <ac:chgData name="Madrid, Jeremy" userId="0edd1a79-e587-4b5c-aedc-658ca01dd4cc" providerId="ADAL" clId="{419F6636-3F7C-4723-AF42-616B6867FA9C}" dt="2025-05-17T00:27:51.793" v="5918" actId="26606"/>
          <ac:spMkLst>
            <pc:docMk/>
            <pc:sldMk cId="3913133329" sldId="265"/>
            <ac:spMk id="2" creationId="{00000000-0000-0000-0000-000000000000}"/>
          </ac:spMkLst>
        </pc:spChg>
        <pc:spChg chg="add mod">
          <ac:chgData name="Madrid, Jeremy" userId="0edd1a79-e587-4b5c-aedc-658ca01dd4cc" providerId="ADAL" clId="{419F6636-3F7C-4723-AF42-616B6867FA9C}" dt="2025-05-17T00:27:51.793" v="5918" actId="26606"/>
          <ac:spMkLst>
            <pc:docMk/>
            <pc:sldMk cId="3913133329" sldId="265"/>
            <ac:spMk id="5" creationId="{626D0AE0-5F33-BE3B-54B9-7A2547B01755}"/>
          </ac:spMkLst>
        </pc:spChg>
        <pc:spChg chg="add">
          <ac:chgData name="Madrid, Jeremy" userId="0edd1a79-e587-4b5c-aedc-658ca01dd4cc" providerId="ADAL" clId="{419F6636-3F7C-4723-AF42-616B6867FA9C}" dt="2025-05-17T00:27:51.793" v="5918" actId="26606"/>
          <ac:spMkLst>
            <pc:docMk/>
            <pc:sldMk cId="3913133329" sldId="265"/>
            <ac:spMk id="59" creationId="{6478287C-E119-4E9C-95B0-518478BD9D07}"/>
          </ac:spMkLst>
        </pc:spChg>
        <pc:spChg chg="add">
          <ac:chgData name="Madrid, Jeremy" userId="0edd1a79-e587-4b5c-aedc-658ca01dd4cc" providerId="ADAL" clId="{419F6636-3F7C-4723-AF42-616B6867FA9C}" dt="2025-05-17T00:27:51.793" v="5918" actId="26606"/>
          <ac:spMkLst>
            <pc:docMk/>
            <pc:sldMk cId="3913133329" sldId="265"/>
            <ac:spMk id="61" creationId="{EA4A294F-6D36-425B-8632-27FD6A284D09}"/>
          </ac:spMkLst>
        </pc:spChg>
      </pc:sldChg>
      <pc:sldChg chg="addSp delSp modSp add del mod setBg setClrOvrMap">
        <pc:chgData name="Madrid, Jeremy" userId="0edd1a79-e587-4b5c-aedc-658ca01dd4cc" providerId="ADAL" clId="{419F6636-3F7C-4723-AF42-616B6867FA9C}" dt="2025-05-17T02:40:45.877" v="7998" actId="20577"/>
        <pc:sldMkLst>
          <pc:docMk/>
          <pc:sldMk cId="2973130320" sldId="266"/>
        </pc:sldMkLst>
        <pc:spChg chg="mod ord">
          <ac:chgData name="Madrid, Jeremy" userId="0edd1a79-e587-4b5c-aedc-658ca01dd4cc" providerId="ADAL" clId="{419F6636-3F7C-4723-AF42-616B6867FA9C}" dt="2025-05-17T01:21:22.393" v="6909" actId="26606"/>
          <ac:spMkLst>
            <pc:docMk/>
            <pc:sldMk cId="2973130320" sldId="266"/>
            <ac:spMk id="2" creationId="{00000000-0000-0000-0000-000000000000}"/>
          </ac:spMkLst>
        </pc:spChg>
        <pc:spChg chg="add mod">
          <ac:chgData name="Madrid, Jeremy" userId="0edd1a79-e587-4b5c-aedc-658ca01dd4cc" providerId="ADAL" clId="{419F6636-3F7C-4723-AF42-616B6867FA9C}" dt="2025-05-17T02:40:45.877" v="7998" actId="20577"/>
          <ac:spMkLst>
            <pc:docMk/>
            <pc:sldMk cId="2973130320" sldId="266"/>
            <ac:spMk id="4" creationId="{8112E9AF-7E9E-CB71-6D0F-B952AC42574C}"/>
          </ac:spMkLst>
        </pc:spChg>
        <pc:spChg chg="add">
          <ac:chgData name="Madrid, Jeremy" userId="0edd1a79-e587-4b5c-aedc-658ca01dd4cc" providerId="ADAL" clId="{419F6636-3F7C-4723-AF42-616B6867FA9C}" dt="2025-05-17T01:21:22.393" v="6909" actId="26606"/>
          <ac:spMkLst>
            <pc:docMk/>
            <pc:sldMk cId="2973130320" sldId="266"/>
            <ac:spMk id="211" creationId="{6478287C-E119-4E9C-95B0-518478BD9D07}"/>
          </ac:spMkLst>
        </pc:spChg>
        <pc:spChg chg="add">
          <ac:chgData name="Madrid, Jeremy" userId="0edd1a79-e587-4b5c-aedc-658ca01dd4cc" providerId="ADAL" clId="{419F6636-3F7C-4723-AF42-616B6867FA9C}" dt="2025-05-17T01:21:22.393" v="6909" actId="26606"/>
          <ac:spMkLst>
            <pc:docMk/>
            <pc:sldMk cId="2973130320" sldId="266"/>
            <ac:spMk id="212" creationId="{EA4A294F-6D36-425B-8632-27FD6A284D09}"/>
          </ac:spMkLst>
        </pc:spChg>
        <pc:spChg chg="add">
          <ac:chgData name="Madrid, Jeremy" userId="0edd1a79-e587-4b5c-aedc-658ca01dd4cc" providerId="ADAL" clId="{419F6636-3F7C-4723-AF42-616B6867FA9C}" dt="2025-05-17T01:21:22.393" v="6909" actId="26606"/>
          <ac:spMkLst>
            <pc:docMk/>
            <pc:sldMk cId="2973130320" sldId="266"/>
            <ac:spMk id="215" creationId="{9DD3589A-DB65-424B-ACF1-5C8155F1C3A8}"/>
          </ac:spMkLst>
        </pc:spChg>
        <pc:spChg chg="add">
          <ac:chgData name="Madrid, Jeremy" userId="0edd1a79-e587-4b5c-aedc-658ca01dd4cc" providerId="ADAL" clId="{419F6636-3F7C-4723-AF42-616B6867FA9C}" dt="2025-05-17T01:21:22.393" v="6909" actId="26606"/>
          <ac:spMkLst>
            <pc:docMk/>
            <pc:sldMk cId="2973130320" sldId="266"/>
            <ac:spMk id="216" creationId="{9F784D76-D302-4160-A2D4-C2F4AB76D478}"/>
          </ac:spMkLst>
        </pc:spChg>
        <pc:spChg chg="add">
          <ac:chgData name="Madrid, Jeremy" userId="0edd1a79-e587-4b5c-aedc-658ca01dd4cc" providerId="ADAL" clId="{419F6636-3F7C-4723-AF42-616B6867FA9C}" dt="2025-05-17T01:21:22.393" v="6909" actId="26606"/>
          <ac:spMkLst>
            <pc:docMk/>
            <pc:sldMk cId="2973130320" sldId="266"/>
            <ac:spMk id="218" creationId="{2B57E7D2-A94B-4A8D-B58F-D3E30C2353DE}"/>
          </ac:spMkLst>
        </pc:spChg>
        <pc:picChg chg="add mod">
          <ac:chgData name="Madrid, Jeremy" userId="0edd1a79-e587-4b5c-aedc-658ca01dd4cc" providerId="ADAL" clId="{419F6636-3F7C-4723-AF42-616B6867FA9C}" dt="2025-05-17T01:20:35.424" v="6894" actId="1076"/>
          <ac:picMkLst>
            <pc:docMk/>
            <pc:sldMk cId="2973130320" sldId="266"/>
            <ac:picMk id="18" creationId="{D68F76C0-88AC-4B8E-9EB8-2469CA164AA5}"/>
          </ac:picMkLst>
        </pc:picChg>
      </pc:sldChg>
      <pc:sldChg chg="modSp mod">
        <pc:chgData name="Madrid, Jeremy" userId="0edd1a79-e587-4b5c-aedc-658ca01dd4cc" providerId="ADAL" clId="{419F6636-3F7C-4723-AF42-616B6867FA9C}" dt="2025-05-17T02:42:06.047" v="8009" actId="20577"/>
        <pc:sldMkLst>
          <pc:docMk/>
          <pc:sldMk cId="788581787" sldId="267"/>
        </pc:sldMkLst>
        <pc:graphicFrameChg chg="mod modGraphic">
          <ac:chgData name="Madrid, Jeremy" userId="0edd1a79-e587-4b5c-aedc-658ca01dd4cc" providerId="ADAL" clId="{419F6636-3F7C-4723-AF42-616B6867FA9C}" dt="2025-05-17T02:42:06.047" v="8009" actId="20577"/>
          <ac:graphicFrameMkLst>
            <pc:docMk/>
            <pc:sldMk cId="788581787" sldId="267"/>
            <ac:graphicFrameMk id="5" creationId="{9133D897-97F7-BC17-4DCC-B42A7141F5DF}"/>
          </ac:graphicFrameMkLst>
        </pc:graphicFrameChg>
      </pc:sldChg>
      <pc:sldChg chg="modSp mod">
        <pc:chgData name="Madrid, Jeremy" userId="0edd1a79-e587-4b5c-aedc-658ca01dd4cc" providerId="ADAL" clId="{419F6636-3F7C-4723-AF42-616B6867FA9C}" dt="2025-05-19T20:59:16.422" v="8615" actId="20577"/>
        <pc:sldMkLst>
          <pc:docMk/>
          <pc:sldMk cId="1097646595" sldId="269"/>
        </pc:sldMkLst>
        <pc:graphicFrameChg chg="mod">
          <ac:chgData name="Madrid, Jeremy" userId="0edd1a79-e587-4b5c-aedc-658ca01dd4cc" providerId="ADAL" clId="{419F6636-3F7C-4723-AF42-616B6867FA9C}" dt="2025-05-19T20:59:16.422" v="8615" actId="20577"/>
          <ac:graphicFrameMkLst>
            <pc:docMk/>
            <pc:sldMk cId="1097646595" sldId="269"/>
            <ac:graphicFrameMk id="10" creationId="{A04E3D59-025E-6922-5307-32E4869F3013}"/>
          </ac:graphicFrameMkLst>
        </pc:graphicFrameChg>
      </pc:sldChg>
      <pc:sldChg chg="modSp mod">
        <pc:chgData name="Madrid, Jeremy" userId="0edd1a79-e587-4b5c-aedc-658ca01dd4cc" providerId="ADAL" clId="{419F6636-3F7C-4723-AF42-616B6867FA9C}" dt="2025-05-16T23:31:54.872" v="3442" actId="1076"/>
        <pc:sldMkLst>
          <pc:docMk/>
          <pc:sldMk cId="3794134484" sldId="270"/>
        </pc:sldMkLst>
        <pc:picChg chg="mod">
          <ac:chgData name="Madrid, Jeremy" userId="0edd1a79-e587-4b5c-aedc-658ca01dd4cc" providerId="ADAL" clId="{419F6636-3F7C-4723-AF42-616B6867FA9C}" dt="2025-05-16T23:31:48.964" v="3441" actId="1076"/>
          <ac:picMkLst>
            <pc:docMk/>
            <pc:sldMk cId="3794134484" sldId="270"/>
            <ac:picMk id="6" creationId="{00000000-0000-0000-0000-000000000000}"/>
          </ac:picMkLst>
        </pc:picChg>
        <pc:picChg chg="mod">
          <ac:chgData name="Madrid, Jeremy" userId="0edd1a79-e587-4b5c-aedc-658ca01dd4cc" providerId="ADAL" clId="{419F6636-3F7C-4723-AF42-616B6867FA9C}" dt="2025-05-16T23:31:54.872" v="3442" actId="1076"/>
          <ac:picMkLst>
            <pc:docMk/>
            <pc:sldMk cId="3794134484" sldId="270"/>
            <ac:picMk id="7" creationId="{00000000-0000-0000-0000-000000000000}"/>
          </ac:picMkLst>
        </pc:picChg>
      </pc:sldChg>
      <pc:sldChg chg="addSp delSp modSp mod setBg">
        <pc:chgData name="Madrid, Jeremy" userId="0edd1a79-e587-4b5c-aedc-658ca01dd4cc" providerId="ADAL" clId="{419F6636-3F7C-4723-AF42-616B6867FA9C}" dt="2025-05-17T02:02:01.873" v="7932" actId="207"/>
        <pc:sldMkLst>
          <pc:docMk/>
          <pc:sldMk cId="1403793861" sldId="272"/>
        </pc:sldMkLst>
        <pc:spChg chg="mod">
          <ac:chgData name="Madrid, Jeremy" userId="0edd1a79-e587-4b5c-aedc-658ca01dd4cc" providerId="ADAL" clId="{419F6636-3F7C-4723-AF42-616B6867FA9C}" dt="2025-05-16T02:58:40.509" v="2016" actId="26606"/>
          <ac:spMkLst>
            <pc:docMk/>
            <pc:sldMk cId="1403793861" sldId="272"/>
            <ac:spMk id="2" creationId="{00000000-0000-0000-0000-000000000000}"/>
          </ac:spMkLst>
        </pc:spChg>
        <pc:spChg chg="mod">
          <ac:chgData name="Madrid, Jeremy" userId="0edd1a79-e587-4b5c-aedc-658ca01dd4cc" providerId="ADAL" clId="{419F6636-3F7C-4723-AF42-616B6867FA9C}" dt="2025-05-17T01:54:24.677" v="7516" actId="1076"/>
          <ac:spMkLst>
            <pc:docMk/>
            <pc:sldMk cId="1403793861" sldId="272"/>
            <ac:spMk id="3" creationId="{00000000-0000-0000-0000-000000000000}"/>
          </ac:spMkLst>
        </pc:spChg>
        <pc:spChg chg="add mod">
          <ac:chgData name="Madrid, Jeremy" userId="0edd1a79-e587-4b5c-aedc-658ca01dd4cc" providerId="ADAL" clId="{419F6636-3F7C-4723-AF42-616B6867FA9C}" dt="2025-05-17T02:02:01.873" v="7932" actId="207"/>
          <ac:spMkLst>
            <pc:docMk/>
            <pc:sldMk cId="1403793861" sldId="272"/>
            <ac:spMk id="7" creationId="{51660C29-EC53-02D1-801F-0DADF85CB33E}"/>
          </ac:spMkLst>
        </pc:spChg>
        <pc:spChg chg="add">
          <ac:chgData name="Madrid, Jeremy" userId="0edd1a79-e587-4b5c-aedc-658ca01dd4cc" providerId="ADAL" clId="{419F6636-3F7C-4723-AF42-616B6867FA9C}" dt="2025-05-16T02:58:40.509" v="2016" actId="26606"/>
          <ac:spMkLst>
            <pc:docMk/>
            <pc:sldMk cId="1403793861" sldId="272"/>
            <ac:spMk id="3085" creationId="{FC563705-9678-4052-A909-B5114B9A20BD}"/>
          </ac:spMkLst>
        </pc:spChg>
        <pc:spChg chg="add">
          <ac:chgData name="Madrid, Jeremy" userId="0edd1a79-e587-4b5c-aedc-658ca01dd4cc" providerId="ADAL" clId="{419F6636-3F7C-4723-AF42-616B6867FA9C}" dt="2025-05-16T02:58:40.509" v="2016" actId="26606"/>
          <ac:spMkLst>
            <pc:docMk/>
            <pc:sldMk cId="1403793861" sldId="272"/>
            <ac:spMk id="3087" creationId="{22FEEF27-DE57-43BD-AD75-1F367403B6D4}"/>
          </ac:spMkLst>
        </pc:spChg>
        <pc:spChg chg="add">
          <ac:chgData name="Madrid, Jeremy" userId="0edd1a79-e587-4b5c-aedc-658ca01dd4cc" providerId="ADAL" clId="{419F6636-3F7C-4723-AF42-616B6867FA9C}" dt="2025-05-16T02:58:40.509" v="2016" actId="26606"/>
          <ac:spMkLst>
            <pc:docMk/>
            <pc:sldMk cId="1403793861" sldId="272"/>
            <ac:spMk id="3093" creationId="{46E384FF-15B1-4D29-BF85-B6C698743C3C}"/>
          </ac:spMkLst>
        </pc:spChg>
        <pc:spChg chg="add">
          <ac:chgData name="Madrid, Jeremy" userId="0edd1a79-e587-4b5c-aedc-658ca01dd4cc" providerId="ADAL" clId="{419F6636-3F7C-4723-AF42-616B6867FA9C}" dt="2025-05-16T02:58:40.509" v="2016" actId="26606"/>
          <ac:spMkLst>
            <pc:docMk/>
            <pc:sldMk cId="1403793861" sldId="272"/>
            <ac:spMk id="3095" creationId="{2FF65D57-8913-4B7E-8D1B-A9E1724EB2CA}"/>
          </ac:spMkLst>
        </pc:spChg>
        <pc:picChg chg="mod">
          <ac:chgData name="Madrid, Jeremy" userId="0edd1a79-e587-4b5c-aedc-658ca01dd4cc" providerId="ADAL" clId="{419F6636-3F7C-4723-AF42-616B6867FA9C}" dt="2025-05-17T01:55:32.718" v="7531" actId="14100"/>
          <ac:picMkLst>
            <pc:docMk/>
            <pc:sldMk cId="1403793861" sldId="272"/>
            <ac:picMk id="8" creationId="{BC86F98A-2CEF-1A0A-AB0C-418D9F7E2F5F}"/>
          </ac:picMkLst>
        </pc:picChg>
        <pc:picChg chg="add mod">
          <ac:chgData name="Madrid, Jeremy" userId="0edd1a79-e587-4b5c-aedc-658ca01dd4cc" providerId="ADAL" clId="{419F6636-3F7C-4723-AF42-616B6867FA9C}" dt="2025-05-17T01:55:49.398" v="7533" actId="1076"/>
          <ac:picMkLst>
            <pc:docMk/>
            <pc:sldMk cId="1403793861" sldId="272"/>
            <ac:picMk id="10" creationId="{66B6FF3A-B04C-FE84-EB38-8FD3E1449112}"/>
          </ac:picMkLst>
        </pc:picChg>
        <pc:picChg chg="mod ord">
          <ac:chgData name="Madrid, Jeremy" userId="0edd1a79-e587-4b5c-aedc-658ca01dd4cc" providerId="ADAL" clId="{419F6636-3F7C-4723-AF42-616B6867FA9C}" dt="2025-05-17T01:55:46.913" v="7532" actId="14100"/>
          <ac:picMkLst>
            <pc:docMk/>
            <pc:sldMk cId="1403793861" sldId="272"/>
            <ac:picMk id="3074" creationId="{00000000-0000-0000-0000-000000000000}"/>
          </ac:picMkLst>
        </pc:picChg>
        <pc:picChg chg="add">
          <ac:chgData name="Madrid, Jeremy" userId="0edd1a79-e587-4b5c-aedc-658ca01dd4cc" providerId="ADAL" clId="{419F6636-3F7C-4723-AF42-616B6867FA9C}" dt="2025-05-16T02:58:40.509" v="2016" actId="26606"/>
          <ac:picMkLst>
            <pc:docMk/>
            <pc:sldMk cId="1403793861" sldId="272"/>
            <ac:picMk id="3079" creationId="{01A3CA1B-1530-4046-A299-90F41FE7FBFA}"/>
          </ac:picMkLst>
        </pc:picChg>
        <pc:picChg chg="add">
          <ac:chgData name="Madrid, Jeremy" userId="0edd1a79-e587-4b5c-aedc-658ca01dd4cc" providerId="ADAL" clId="{419F6636-3F7C-4723-AF42-616B6867FA9C}" dt="2025-05-16T02:58:40.509" v="2016" actId="26606"/>
          <ac:picMkLst>
            <pc:docMk/>
            <pc:sldMk cId="1403793861" sldId="272"/>
            <ac:picMk id="3097" creationId="{0FDCA9DA-1C97-4C8D-BFA2-B1E6B34206D2}"/>
          </ac:picMkLst>
        </pc:picChg>
      </pc:sldChg>
      <pc:sldChg chg="modSp mod ord">
        <pc:chgData name="Madrid, Jeremy" userId="0edd1a79-e587-4b5c-aedc-658ca01dd4cc" providerId="ADAL" clId="{419F6636-3F7C-4723-AF42-616B6867FA9C}" dt="2025-05-19T19:38:39.277" v="8584" actId="20577"/>
        <pc:sldMkLst>
          <pc:docMk/>
          <pc:sldMk cId="2593794280" sldId="274"/>
        </pc:sldMkLst>
        <pc:spChg chg="mod">
          <ac:chgData name="Madrid, Jeremy" userId="0edd1a79-e587-4b5c-aedc-658ca01dd4cc" providerId="ADAL" clId="{419F6636-3F7C-4723-AF42-616B6867FA9C}" dt="2025-05-19T19:38:38.254" v="8576" actId="27636"/>
          <ac:spMkLst>
            <pc:docMk/>
            <pc:sldMk cId="2593794280" sldId="274"/>
            <ac:spMk id="3" creationId="{00000000-0000-0000-0000-000000000000}"/>
          </ac:spMkLst>
        </pc:spChg>
        <pc:spChg chg="mod">
          <ac:chgData name="Madrid, Jeremy" userId="0edd1a79-e587-4b5c-aedc-658ca01dd4cc" providerId="ADAL" clId="{419F6636-3F7C-4723-AF42-616B6867FA9C}" dt="2025-05-19T19:38:39.277" v="8584" actId="20577"/>
          <ac:spMkLst>
            <pc:docMk/>
            <pc:sldMk cId="2593794280" sldId="274"/>
            <ac:spMk id="4" creationId="{00000000-0000-0000-0000-000000000000}"/>
          </ac:spMkLst>
        </pc:spChg>
      </pc:sldChg>
      <pc:sldChg chg="modSp del mod">
        <pc:chgData name="Madrid, Jeremy" userId="0edd1a79-e587-4b5c-aedc-658ca01dd4cc" providerId="ADAL" clId="{419F6636-3F7C-4723-AF42-616B6867FA9C}" dt="2025-05-14T23:04:23.683" v="1446" actId="2696"/>
        <pc:sldMkLst>
          <pc:docMk/>
          <pc:sldMk cId="3314200126" sldId="275"/>
        </pc:sldMkLst>
      </pc:sldChg>
      <pc:sldChg chg="addSp modSp mod modAnim">
        <pc:chgData name="Madrid, Jeremy" userId="0edd1a79-e587-4b5c-aedc-658ca01dd4cc" providerId="ADAL" clId="{419F6636-3F7C-4723-AF42-616B6867FA9C}" dt="2025-05-19T08:06:22.965" v="8518"/>
        <pc:sldMkLst>
          <pc:docMk/>
          <pc:sldMk cId="539188877" sldId="276"/>
        </pc:sldMkLst>
        <pc:spChg chg="mod">
          <ac:chgData name="Madrid, Jeremy" userId="0edd1a79-e587-4b5c-aedc-658ca01dd4cc" providerId="ADAL" clId="{419F6636-3F7C-4723-AF42-616B6867FA9C}" dt="2025-05-16T21:10:54.761" v="2890" actId="20577"/>
          <ac:spMkLst>
            <pc:docMk/>
            <pc:sldMk cId="539188877" sldId="276"/>
            <ac:spMk id="3" creationId="{00000000-0000-0000-0000-000000000000}"/>
          </ac:spMkLst>
        </pc:spChg>
        <pc:picChg chg="mod">
          <ac:chgData name="Madrid, Jeremy" userId="0edd1a79-e587-4b5c-aedc-658ca01dd4cc" providerId="ADAL" clId="{419F6636-3F7C-4723-AF42-616B6867FA9C}" dt="2025-05-19T08:04:27.075" v="8509" actId="1076"/>
          <ac:picMkLst>
            <pc:docMk/>
            <pc:sldMk cId="539188877" sldId="276"/>
            <ac:picMk id="4" creationId="{00000000-0000-0000-0000-000000000000}"/>
          </ac:picMkLst>
        </pc:picChg>
        <pc:picChg chg="add mod">
          <ac:chgData name="Madrid, Jeremy" userId="0edd1a79-e587-4b5c-aedc-658ca01dd4cc" providerId="ADAL" clId="{419F6636-3F7C-4723-AF42-616B6867FA9C}" dt="2025-05-19T08:06:11.193" v="8514" actId="1076"/>
          <ac:picMkLst>
            <pc:docMk/>
            <pc:sldMk cId="539188877" sldId="276"/>
            <ac:picMk id="6" creationId="{71D83C5C-4FCE-C6F7-6FBF-86627A846E77}"/>
          </ac:picMkLst>
        </pc:picChg>
        <pc:picChg chg="add mod">
          <ac:chgData name="Madrid, Jeremy" userId="0edd1a79-e587-4b5c-aedc-658ca01dd4cc" providerId="ADAL" clId="{419F6636-3F7C-4723-AF42-616B6867FA9C}" dt="2025-05-19T08:06:21.054" v="8517" actId="1076"/>
          <ac:picMkLst>
            <pc:docMk/>
            <pc:sldMk cId="539188877" sldId="276"/>
            <ac:picMk id="8" creationId="{511D941F-EB8C-FC86-3C6D-7B0E7B296257}"/>
          </ac:picMkLst>
        </pc:picChg>
        <pc:picChg chg="mod">
          <ac:chgData name="Madrid, Jeremy" userId="0edd1a79-e587-4b5c-aedc-658ca01dd4cc" providerId="ADAL" clId="{419F6636-3F7C-4723-AF42-616B6867FA9C}" dt="2025-05-19T08:04:29.357" v="8510" actId="1076"/>
          <ac:picMkLst>
            <pc:docMk/>
            <pc:sldMk cId="539188877" sldId="276"/>
            <ac:picMk id="4098" creationId="{00000000-0000-0000-0000-000000000000}"/>
          </ac:picMkLst>
        </pc:picChg>
      </pc:sldChg>
      <pc:sldChg chg="addSp delSp modSp mod ord setBg setClrOvrMap">
        <pc:chgData name="Madrid, Jeremy" userId="0edd1a79-e587-4b5c-aedc-658ca01dd4cc" providerId="ADAL" clId="{419F6636-3F7C-4723-AF42-616B6867FA9C}" dt="2025-05-19T08:10:22.472" v="8534" actId="20577"/>
        <pc:sldMkLst>
          <pc:docMk/>
          <pc:sldMk cId="1606235501" sldId="277"/>
        </pc:sldMkLst>
        <pc:spChg chg="mod">
          <ac:chgData name="Madrid, Jeremy" userId="0edd1a79-e587-4b5c-aedc-658ca01dd4cc" providerId="ADAL" clId="{419F6636-3F7C-4723-AF42-616B6867FA9C}" dt="2025-05-16T02:35:09.118" v="1836" actId="26606"/>
          <ac:spMkLst>
            <pc:docMk/>
            <pc:sldMk cId="1606235501" sldId="277"/>
            <ac:spMk id="2" creationId="{00000000-0000-0000-0000-000000000000}"/>
          </ac:spMkLst>
        </pc:spChg>
        <pc:spChg chg="add mod">
          <ac:chgData name="Madrid, Jeremy" userId="0edd1a79-e587-4b5c-aedc-658ca01dd4cc" providerId="ADAL" clId="{419F6636-3F7C-4723-AF42-616B6867FA9C}" dt="2025-05-16T21:11:52.500" v="2911" actId="20577"/>
          <ac:spMkLst>
            <pc:docMk/>
            <pc:sldMk cId="1606235501" sldId="277"/>
            <ac:spMk id="4" creationId="{4A8C5D0B-8160-EEDF-EBFF-99BFD806413E}"/>
          </ac:spMkLst>
        </pc:spChg>
        <pc:spChg chg="add">
          <ac:chgData name="Madrid, Jeremy" userId="0edd1a79-e587-4b5c-aedc-658ca01dd4cc" providerId="ADAL" clId="{419F6636-3F7C-4723-AF42-616B6867FA9C}" dt="2025-05-16T02:35:09.118" v="1836" actId="26606"/>
          <ac:spMkLst>
            <pc:docMk/>
            <pc:sldMk cId="1606235501" sldId="277"/>
            <ac:spMk id="38" creationId="{6478287C-E119-4E9C-95B0-518478BD9D07}"/>
          </ac:spMkLst>
        </pc:spChg>
        <pc:spChg chg="add">
          <ac:chgData name="Madrid, Jeremy" userId="0edd1a79-e587-4b5c-aedc-658ca01dd4cc" providerId="ADAL" clId="{419F6636-3F7C-4723-AF42-616B6867FA9C}" dt="2025-05-16T02:35:09.118" v="1836" actId="26606"/>
          <ac:spMkLst>
            <pc:docMk/>
            <pc:sldMk cId="1606235501" sldId="277"/>
            <ac:spMk id="40" creationId="{EA4A294F-6D36-425B-8632-27FD6A284D09}"/>
          </ac:spMkLst>
        </pc:spChg>
        <pc:spChg chg="add">
          <ac:chgData name="Madrid, Jeremy" userId="0edd1a79-e587-4b5c-aedc-658ca01dd4cc" providerId="ADAL" clId="{419F6636-3F7C-4723-AF42-616B6867FA9C}" dt="2025-05-16T02:35:09.118" v="1836" actId="26606"/>
          <ac:spMkLst>
            <pc:docMk/>
            <pc:sldMk cId="1606235501" sldId="277"/>
            <ac:spMk id="46" creationId="{9DD3589A-DB65-424B-ACF1-5C8155F1C3A8}"/>
          </ac:spMkLst>
        </pc:spChg>
        <pc:spChg chg="add">
          <ac:chgData name="Madrid, Jeremy" userId="0edd1a79-e587-4b5c-aedc-658ca01dd4cc" providerId="ADAL" clId="{419F6636-3F7C-4723-AF42-616B6867FA9C}" dt="2025-05-16T02:35:09.118" v="1836" actId="26606"/>
          <ac:spMkLst>
            <pc:docMk/>
            <pc:sldMk cId="1606235501" sldId="277"/>
            <ac:spMk id="48" creationId="{9F784D76-D302-4160-A2D4-C2F4AB76D478}"/>
          </ac:spMkLst>
        </pc:spChg>
        <pc:spChg chg="add">
          <ac:chgData name="Madrid, Jeremy" userId="0edd1a79-e587-4b5c-aedc-658ca01dd4cc" providerId="ADAL" clId="{419F6636-3F7C-4723-AF42-616B6867FA9C}" dt="2025-05-16T02:35:09.118" v="1836" actId="26606"/>
          <ac:spMkLst>
            <pc:docMk/>
            <pc:sldMk cId="1606235501" sldId="277"/>
            <ac:spMk id="52" creationId="{2B57E7D2-A94B-4A8D-B58F-D3E30C2353DE}"/>
          </ac:spMkLst>
        </pc:spChg>
        <pc:graphicFrameChg chg="mod modGraphic">
          <ac:chgData name="Madrid, Jeremy" userId="0edd1a79-e587-4b5c-aedc-658ca01dd4cc" providerId="ADAL" clId="{419F6636-3F7C-4723-AF42-616B6867FA9C}" dt="2025-05-19T08:10:22.472" v="8534" actId="20577"/>
          <ac:graphicFrameMkLst>
            <pc:docMk/>
            <pc:sldMk cId="1606235501" sldId="277"/>
            <ac:graphicFrameMk id="5" creationId="{FF7F26CD-FA1A-0F03-1E54-59D1857AD68E}"/>
          </ac:graphicFrameMkLst>
        </pc:graphicFrameChg>
        <pc:picChg chg="add mod">
          <ac:chgData name="Madrid, Jeremy" userId="0edd1a79-e587-4b5c-aedc-658ca01dd4cc" providerId="ADAL" clId="{419F6636-3F7C-4723-AF42-616B6867FA9C}" dt="2025-05-16T03:03:11.353" v="2042" actId="14100"/>
          <ac:picMkLst>
            <pc:docMk/>
            <pc:sldMk cId="1606235501" sldId="277"/>
            <ac:picMk id="18" creationId="{CF8D091A-FB1B-60A9-ABE7-084564F29DA3}"/>
          </ac:picMkLst>
        </pc:picChg>
        <pc:picChg chg="add mod">
          <ac:chgData name="Madrid, Jeremy" userId="0edd1a79-e587-4b5c-aedc-658ca01dd4cc" providerId="ADAL" clId="{419F6636-3F7C-4723-AF42-616B6867FA9C}" dt="2025-05-16T03:06:41.647" v="2058" actId="1440"/>
          <ac:picMkLst>
            <pc:docMk/>
            <pc:sldMk cId="1606235501" sldId="277"/>
            <ac:picMk id="22" creationId="{ACC1CA2D-6975-C2A7-2D7C-26EBAED3D982}"/>
          </ac:picMkLst>
        </pc:picChg>
      </pc:sldChg>
      <pc:sldChg chg="modSp mod">
        <pc:chgData name="Madrid, Jeremy" userId="0edd1a79-e587-4b5c-aedc-658ca01dd4cc" providerId="ADAL" clId="{419F6636-3F7C-4723-AF42-616B6867FA9C}" dt="2025-05-17T02:31:14.971" v="7997" actId="20577"/>
        <pc:sldMkLst>
          <pc:docMk/>
          <pc:sldMk cId="3250735816" sldId="278"/>
        </pc:sldMkLst>
        <pc:spChg chg="mod">
          <ac:chgData name="Madrid, Jeremy" userId="0edd1a79-e587-4b5c-aedc-658ca01dd4cc" providerId="ADAL" clId="{419F6636-3F7C-4723-AF42-616B6867FA9C}" dt="2025-05-17T02:31:14.971" v="7997" actId="20577"/>
          <ac:spMkLst>
            <pc:docMk/>
            <pc:sldMk cId="3250735816" sldId="278"/>
            <ac:spMk id="6" creationId="{00000000-0000-0000-0000-000000000000}"/>
          </ac:spMkLst>
        </pc:spChg>
        <pc:spChg chg="mod">
          <ac:chgData name="Madrid, Jeremy" userId="0edd1a79-e587-4b5c-aedc-658ca01dd4cc" providerId="ADAL" clId="{419F6636-3F7C-4723-AF42-616B6867FA9C}" dt="2025-05-16T21:04:55.948" v="2807" actId="20577"/>
          <ac:spMkLst>
            <pc:docMk/>
            <pc:sldMk cId="3250735816" sldId="278"/>
            <ac:spMk id="11" creationId="{00000000-0000-0000-0000-000000000000}"/>
          </ac:spMkLst>
        </pc:spChg>
      </pc:sldChg>
      <pc:sldChg chg="addSp delSp modSp mod ord">
        <pc:chgData name="Madrid, Jeremy" userId="0edd1a79-e587-4b5c-aedc-658ca01dd4cc" providerId="ADAL" clId="{419F6636-3F7C-4723-AF42-616B6867FA9C}" dt="2025-05-16T23:40:01.111" v="3455"/>
        <pc:sldMkLst>
          <pc:docMk/>
          <pc:sldMk cId="3816766164" sldId="279"/>
        </pc:sldMkLst>
        <pc:picChg chg="mod">
          <ac:chgData name="Madrid, Jeremy" userId="0edd1a79-e587-4b5c-aedc-658ca01dd4cc" providerId="ADAL" clId="{419F6636-3F7C-4723-AF42-616B6867FA9C}" dt="2025-05-16T03:15:33.307" v="2148" actId="14100"/>
          <ac:picMkLst>
            <pc:docMk/>
            <pc:sldMk cId="3816766164" sldId="279"/>
            <ac:picMk id="3" creationId="{00000000-0000-0000-0000-000000000000}"/>
          </ac:picMkLst>
        </pc:picChg>
      </pc:sldChg>
      <pc:sldChg chg="addSp delSp modSp mod">
        <pc:chgData name="Madrid, Jeremy" userId="0edd1a79-e587-4b5c-aedc-658ca01dd4cc" providerId="ADAL" clId="{419F6636-3F7C-4723-AF42-616B6867FA9C}" dt="2025-05-17T02:09:03.489" v="7991" actId="26606"/>
        <pc:sldMkLst>
          <pc:docMk/>
          <pc:sldMk cId="1484553984" sldId="280"/>
        </pc:sldMkLst>
        <pc:spChg chg="mod">
          <ac:chgData name="Madrid, Jeremy" userId="0edd1a79-e587-4b5c-aedc-658ca01dd4cc" providerId="ADAL" clId="{419F6636-3F7C-4723-AF42-616B6867FA9C}" dt="2025-05-17T02:09:03.489" v="7991" actId="26606"/>
          <ac:spMkLst>
            <pc:docMk/>
            <pc:sldMk cId="1484553984" sldId="280"/>
            <ac:spMk id="2" creationId="{00000000-0000-0000-0000-000000000000}"/>
          </ac:spMkLst>
        </pc:spChg>
        <pc:spChg chg="add">
          <ac:chgData name="Madrid, Jeremy" userId="0edd1a79-e587-4b5c-aedc-658ca01dd4cc" providerId="ADAL" clId="{419F6636-3F7C-4723-AF42-616B6867FA9C}" dt="2025-05-17T02:09:03.489" v="7991" actId="26606"/>
          <ac:spMkLst>
            <pc:docMk/>
            <pc:sldMk cId="1484553984" sldId="280"/>
            <ac:spMk id="2111" creationId="{7EF5ECB8-D49C-48FB-A93E-88EB2FFDFD42}"/>
          </ac:spMkLst>
        </pc:spChg>
        <pc:spChg chg="add">
          <ac:chgData name="Madrid, Jeremy" userId="0edd1a79-e587-4b5c-aedc-658ca01dd4cc" providerId="ADAL" clId="{419F6636-3F7C-4723-AF42-616B6867FA9C}" dt="2025-05-17T02:09:03.489" v="7991" actId="26606"/>
          <ac:spMkLst>
            <pc:docMk/>
            <pc:sldMk cId="1484553984" sldId="280"/>
            <ac:spMk id="2113" creationId="{411B77A2-BD5C-432D-B52E-C12612C74C17}"/>
          </ac:spMkLst>
        </pc:spChg>
        <pc:spChg chg="add">
          <ac:chgData name="Madrid, Jeremy" userId="0edd1a79-e587-4b5c-aedc-658ca01dd4cc" providerId="ADAL" clId="{419F6636-3F7C-4723-AF42-616B6867FA9C}" dt="2025-05-17T02:09:03.489" v="7991" actId="26606"/>
          <ac:spMkLst>
            <pc:docMk/>
            <pc:sldMk cId="1484553984" sldId="280"/>
            <ac:spMk id="2115" creationId="{B5C18694-F55B-41C0-ABF3-C1D971F99ADB}"/>
          </ac:spMkLst>
        </pc:spChg>
        <pc:picChg chg="add">
          <ac:chgData name="Madrid, Jeremy" userId="0edd1a79-e587-4b5c-aedc-658ca01dd4cc" providerId="ADAL" clId="{419F6636-3F7C-4723-AF42-616B6867FA9C}" dt="2025-05-17T02:09:03.489" v="7991" actId="26606"/>
          <ac:picMkLst>
            <pc:docMk/>
            <pc:sldMk cId="1484553984" sldId="280"/>
            <ac:picMk id="2109" creationId="{EFEAAB60-93E2-4DC6-99AC-939637BCE864}"/>
          </ac:picMkLst>
        </pc:picChg>
      </pc:sldChg>
      <pc:sldChg chg="modSp mod ord">
        <pc:chgData name="Madrid, Jeremy" userId="0edd1a79-e587-4b5c-aedc-658ca01dd4cc" providerId="ADAL" clId="{419F6636-3F7C-4723-AF42-616B6867FA9C}" dt="2025-05-17T02:04:30.726" v="7974" actId="20577"/>
        <pc:sldMkLst>
          <pc:docMk/>
          <pc:sldMk cId="1670905171" sldId="282"/>
        </pc:sldMkLst>
        <pc:spChg chg="mod">
          <ac:chgData name="Madrid, Jeremy" userId="0edd1a79-e587-4b5c-aedc-658ca01dd4cc" providerId="ADAL" clId="{419F6636-3F7C-4723-AF42-616B6867FA9C}" dt="2025-05-17T02:04:04.874" v="7942" actId="1076"/>
          <ac:spMkLst>
            <pc:docMk/>
            <pc:sldMk cId="1670905171" sldId="282"/>
            <ac:spMk id="4" creationId="{00000000-0000-0000-0000-000000000000}"/>
          </ac:spMkLst>
        </pc:spChg>
        <pc:spChg chg="mod">
          <ac:chgData name="Madrid, Jeremy" userId="0edd1a79-e587-4b5c-aedc-658ca01dd4cc" providerId="ADAL" clId="{419F6636-3F7C-4723-AF42-616B6867FA9C}" dt="2025-05-17T02:03:52.380" v="7938" actId="1076"/>
          <ac:spMkLst>
            <pc:docMk/>
            <pc:sldMk cId="1670905171" sldId="282"/>
            <ac:spMk id="5" creationId="{00000000-0000-0000-0000-000000000000}"/>
          </ac:spMkLst>
        </pc:spChg>
        <pc:spChg chg="mod">
          <ac:chgData name="Madrid, Jeremy" userId="0edd1a79-e587-4b5c-aedc-658ca01dd4cc" providerId="ADAL" clId="{419F6636-3F7C-4723-AF42-616B6867FA9C}" dt="2025-05-17T02:04:30.726" v="7974" actId="20577"/>
          <ac:spMkLst>
            <pc:docMk/>
            <pc:sldMk cId="1670905171" sldId="282"/>
            <ac:spMk id="6" creationId="{00000000-0000-0000-0000-000000000000}"/>
          </ac:spMkLst>
        </pc:spChg>
        <pc:picChg chg="mod">
          <ac:chgData name="Madrid, Jeremy" userId="0edd1a79-e587-4b5c-aedc-658ca01dd4cc" providerId="ADAL" clId="{419F6636-3F7C-4723-AF42-616B6867FA9C}" dt="2025-05-17T02:04:01.678" v="7941" actId="1076"/>
          <ac:picMkLst>
            <pc:docMk/>
            <pc:sldMk cId="1670905171" sldId="282"/>
            <ac:picMk id="6146" creationId="{00000000-0000-0000-0000-000000000000}"/>
          </ac:picMkLst>
        </pc:picChg>
        <pc:picChg chg="mod">
          <ac:chgData name="Madrid, Jeremy" userId="0edd1a79-e587-4b5c-aedc-658ca01dd4cc" providerId="ADAL" clId="{419F6636-3F7C-4723-AF42-616B6867FA9C}" dt="2025-05-17T02:03:54.917" v="7939" actId="1076"/>
          <ac:picMkLst>
            <pc:docMk/>
            <pc:sldMk cId="1670905171" sldId="282"/>
            <ac:picMk id="6154" creationId="{00000000-0000-0000-0000-000000000000}"/>
          </ac:picMkLst>
        </pc:picChg>
        <pc:picChg chg="mod">
          <ac:chgData name="Madrid, Jeremy" userId="0edd1a79-e587-4b5c-aedc-658ca01dd4cc" providerId="ADAL" clId="{419F6636-3F7C-4723-AF42-616B6867FA9C}" dt="2025-05-17T02:03:45.763" v="7936" actId="1076"/>
          <ac:picMkLst>
            <pc:docMk/>
            <pc:sldMk cId="1670905171" sldId="282"/>
            <ac:picMk id="6158" creationId="{00000000-0000-0000-0000-000000000000}"/>
          </ac:picMkLst>
        </pc:picChg>
      </pc:sldChg>
      <pc:sldChg chg="addSp delSp modSp mod ord setBg">
        <pc:chgData name="Madrid, Jeremy" userId="0edd1a79-e587-4b5c-aedc-658ca01dd4cc" providerId="ADAL" clId="{419F6636-3F7C-4723-AF42-616B6867FA9C}" dt="2025-05-19T08:15:42.552" v="8557" actId="20577"/>
        <pc:sldMkLst>
          <pc:docMk/>
          <pc:sldMk cId="2149529729" sldId="284"/>
        </pc:sldMkLst>
        <pc:spChg chg="mod">
          <ac:chgData name="Madrid, Jeremy" userId="0edd1a79-e587-4b5c-aedc-658ca01dd4cc" providerId="ADAL" clId="{419F6636-3F7C-4723-AF42-616B6867FA9C}" dt="2025-05-16T23:49:15.120" v="3745" actId="20577"/>
          <ac:spMkLst>
            <pc:docMk/>
            <pc:sldMk cId="2149529729" sldId="284"/>
            <ac:spMk id="2" creationId="{53A5184D-19B2-4136-A41B-6C8CB20812EF}"/>
          </ac:spMkLst>
        </pc:spChg>
        <pc:spChg chg="mod">
          <ac:chgData name="Madrid, Jeremy" userId="0edd1a79-e587-4b5c-aedc-658ca01dd4cc" providerId="ADAL" clId="{419F6636-3F7C-4723-AF42-616B6867FA9C}" dt="2025-05-16T02:32:22.480" v="1834" actId="207"/>
          <ac:spMkLst>
            <pc:docMk/>
            <pc:sldMk cId="2149529729" sldId="284"/>
            <ac:spMk id="3" creationId="{5D708740-683C-4194-A1CF-78724F928FFA}"/>
          </ac:spMkLst>
        </pc:spChg>
        <pc:spChg chg="add">
          <ac:chgData name="Madrid, Jeremy" userId="0edd1a79-e587-4b5c-aedc-658ca01dd4cc" providerId="ADAL" clId="{419F6636-3F7C-4723-AF42-616B6867FA9C}" dt="2025-05-16T02:30:53.417" v="1822" actId="26606"/>
          <ac:spMkLst>
            <pc:docMk/>
            <pc:sldMk cId="2149529729" sldId="284"/>
            <ac:spMk id="16" creationId="{AD50BBC6-5944-49AE-A819-558AB05AB178}"/>
          </ac:spMkLst>
        </pc:spChg>
        <pc:spChg chg="add">
          <ac:chgData name="Madrid, Jeremy" userId="0edd1a79-e587-4b5c-aedc-658ca01dd4cc" providerId="ADAL" clId="{419F6636-3F7C-4723-AF42-616B6867FA9C}" dt="2025-05-16T02:30:53.417" v="1822" actId="26606"/>
          <ac:spMkLst>
            <pc:docMk/>
            <pc:sldMk cId="2149529729" sldId="284"/>
            <ac:spMk id="18" creationId="{4F2E428D-A109-43BE-8AC2-C83EF031EF73}"/>
          </ac:spMkLst>
        </pc:spChg>
        <pc:spChg chg="add">
          <ac:chgData name="Madrid, Jeremy" userId="0edd1a79-e587-4b5c-aedc-658ca01dd4cc" providerId="ADAL" clId="{419F6636-3F7C-4723-AF42-616B6867FA9C}" dt="2025-05-16T02:30:53.417" v="1822" actId="26606"/>
          <ac:spMkLst>
            <pc:docMk/>
            <pc:sldMk cId="2149529729" sldId="284"/>
            <ac:spMk id="20" creationId="{5CCD89DF-A084-43AD-9824-83BBBFC81EA5}"/>
          </ac:spMkLst>
        </pc:spChg>
        <pc:spChg chg="add">
          <ac:chgData name="Madrid, Jeremy" userId="0edd1a79-e587-4b5c-aedc-658ca01dd4cc" providerId="ADAL" clId="{419F6636-3F7C-4723-AF42-616B6867FA9C}" dt="2025-05-16T02:30:53.417" v="1822" actId="26606"/>
          <ac:spMkLst>
            <pc:docMk/>
            <pc:sldMk cId="2149529729" sldId="284"/>
            <ac:spMk id="24" creationId="{11767E27-DCFE-4AA0-B1A2-E019108D7A3E}"/>
          </ac:spMkLst>
        </pc:spChg>
        <pc:spChg chg="add">
          <ac:chgData name="Madrid, Jeremy" userId="0edd1a79-e587-4b5c-aedc-658ca01dd4cc" providerId="ADAL" clId="{419F6636-3F7C-4723-AF42-616B6867FA9C}" dt="2025-05-16T02:30:53.417" v="1822" actId="26606"/>
          <ac:spMkLst>
            <pc:docMk/>
            <pc:sldMk cId="2149529729" sldId="284"/>
            <ac:spMk id="26" creationId="{1C61BEF9-DC90-4AC9-8E25-ED5509D7A1DC}"/>
          </ac:spMkLst>
        </pc:spChg>
        <pc:spChg chg="add">
          <ac:chgData name="Madrid, Jeremy" userId="0edd1a79-e587-4b5c-aedc-658ca01dd4cc" providerId="ADAL" clId="{419F6636-3F7C-4723-AF42-616B6867FA9C}" dt="2025-05-16T02:30:53.417" v="1822" actId="26606"/>
          <ac:spMkLst>
            <pc:docMk/>
            <pc:sldMk cId="2149529729" sldId="284"/>
            <ac:spMk id="28" creationId="{D64306F4-D304-4F4E-9B08-A8036AF82123}"/>
          </ac:spMkLst>
        </pc:spChg>
        <pc:graphicFrameChg chg="mod modGraphic">
          <ac:chgData name="Madrid, Jeremy" userId="0edd1a79-e587-4b5c-aedc-658ca01dd4cc" providerId="ADAL" clId="{419F6636-3F7C-4723-AF42-616B6867FA9C}" dt="2025-05-19T08:15:42.552" v="8557" actId="20577"/>
          <ac:graphicFrameMkLst>
            <pc:docMk/>
            <pc:sldMk cId="2149529729" sldId="284"/>
            <ac:graphicFrameMk id="6" creationId="{6A8BA1F7-90F0-3247-B4C0-A5B9639E52BC}"/>
          </ac:graphicFrameMkLst>
        </pc:graphicFrameChg>
        <pc:picChg chg="add">
          <ac:chgData name="Madrid, Jeremy" userId="0edd1a79-e587-4b5c-aedc-658ca01dd4cc" providerId="ADAL" clId="{419F6636-3F7C-4723-AF42-616B6867FA9C}" dt="2025-05-16T02:30:53.417" v="1822" actId="26606"/>
          <ac:picMkLst>
            <pc:docMk/>
            <pc:sldMk cId="2149529729" sldId="284"/>
            <ac:picMk id="12" creationId="{46FE219C-22F7-4734-B3C1-28E70390CE17}"/>
          </ac:picMkLst>
        </pc:picChg>
      </pc:sldChg>
      <pc:sldChg chg="modSp mod">
        <pc:chgData name="Madrid, Jeremy" userId="0edd1a79-e587-4b5c-aedc-658ca01dd4cc" providerId="ADAL" clId="{419F6636-3F7C-4723-AF42-616B6867FA9C}" dt="2025-05-17T02:46:49.730" v="8131" actId="1076"/>
        <pc:sldMkLst>
          <pc:docMk/>
          <pc:sldMk cId="1691929857" sldId="285"/>
        </pc:sldMkLst>
        <pc:spChg chg="mod">
          <ac:chgData name="Madrid, Jeremy" userId="0edd1a79-e587-4b5c-aedc-658ca01dd4cc" providerId="ADAL" clId="{419F6636-3F7C-4723-AF42-616B6867FA9C}" dt="2025-05-17T02:46:49.730" v="8131" actId="1076"/>
          <ac:spMkLst>
            <pc:docMk/>
            <pc:sldMk cId="1691929857" sldId="285"/>
            <ac:spMk id="6" creationId="{00000000-0000-0000-0000-000000000000}"/>
          </ac:spMkLst>
        </pc:spChg>
        <pc:spChg chg="mod">
          <ac:chgData name="Madrid, Jeremy" userId="0edd1a79-e587-4b5c-aedc-658ca01dd4cc" providerId="ADAL" clId="{419F6636-3F7C-4723-AF42-616B6867FA9C}" dt="2025-05-17T02:46:46.992" v="8130" actId="1076"/>
          <ac:spMkLst>
            <pc:docMk/>
            <pc:sldMk cId="1691929857" sldId="285"/>
            <ac:spMk id="7" creationId="{00000000-0000-0000-0000-000000000000}"/>
          </ac:spMkLst>
        </pc:spChg>
      </pc:sldChg>
      <pc:sldChg chg="modSp mod">
        <pc:chgData name="Madrid, Jeremy" userId="0edd1a79-e587-4b5c-aedc-658ca01dd4cc" providerId="ADAL" clId="{419F6636-3F7C-4723-AF42-616B6867FA9C}" dt="2025-05-19T19:40:42.810" v="8614" actId="20577"/>
        <pc:sldMkLst>
          <pc:docMk/>
          <pc:sldMk cId="3786165226" sldId="287"/>
        </pc:sldMkLst>
        <pc:spChg chg="mod">
          <ac:chgData name="Madrid, Jeremy" userId="0edd1a79-e587-4b5c-aedc-658ca01dd4cc" providerId="ADAL" clId="{419F6636-3F7C-4723-AF42-616B6867FA9C}" dt="2025-05-17T00:57:20.999" v="6828" actId="255"/>
          <ac:spMkLst>
            <pc:docMk/>
            <pc:sldMk cId="3786165226" sldId="287"/>
            <ac:spMk id="3" creationId="{00000000-0000-0000-0000-000000000000}"/>
          </ac:spMkLst>
        </pc:spChg>
        <pc:spChg chg="mod">
          <ac:chgData name="Madrid, Jeremy" userId="0edd1a79-e587-4b5c-aedc-658ca01dd4cc" providerId="ADAL" clId="{419F6636-3F7C-4723-AF42-616B6867FA9C}" dt="2025-05-19T19:39:28.151" v="8601" actId="20577"/>
          <ac:spMkLst>
            <pc:docMk/>
            <pc:sldMk cId="3786165226" sldId="287"/>
            <ac:spMk id="4" creationId="{00000000-0000-0000-0000-000000000000}"/>
          </ac:spMkLst>
        </pc:spChg>
        <pc:spChg chg="mod">
          <ac:chgData name="Madrid, Jeremy" userId="0edd1a79-e587-4b5c-aedc-658ca01dd4cc" providerId="ADAL" clId="{419F6636-3F7C-4723-AF42-616B6867FA9C}" dt="2025-05-19T07:35:24.534" v="8189" actId="20577"/>
          <ac:spMkLst>
            <pc:docMk/>
            <pc:sldMk cId="3786165226" sldId="287"/>
            <ac:spMk id="5" creationId="{00000000-0000-0000-0000-000000000000}"/>
          </ac:spMkLst>
        </pc:spChg>
        <pc:spChg chg="mod">
          <ac:chgData name="Madrid, Jeremy" userId="0edd1a79-e587-4b5c-aedc-658ca01dd4cc" providerId="ADAL" clId="{419F6636-3F7C-4723-AF42-616B6867FA9C}" dt="2025-05-19T19:40:25.815" v="8603" actId="20577"/>
          <ac:spMkLst>
            <pc:docMk/>
            <pc:sldMk cId="3786165226" sldId="287"/>
            <ac:spMk id="6" creationId="{00000000-0000-0000-0000-000000000000}"/>
          </ac:spMkLst>
        </pc:spChg>
        <pc:spChg chg="mod">
          <ac:chgData name="Madrid, Jeremy" userId="0edd1a79-e587-4b5c-aedc-658ca01dd4cc" providerId="ADAL" clId="{419F6636-3F7C-4723-AF42-616B6867FA9C}" dt="2025-05-16T23:22:26.466" v="3117" actId="20577"/>
          <ac:spMkLst>
            <pc:docMk/>
            <pc:sldMk cId="3786165226" sldId="287"/>
            <ac:spMk id="7" creationId="{00000000-0000-0000-0000-000000000000}"/>
          </ac:spMkLst>
        </pc:spChg>
        <pc:spChg chg="mod">
          <ac:chgData name="Madrid, Jeremy" userId="0edd1a79-e587-4b5c-aedc-658ca01dd4cc" providerId="ADAL" clId="{419F6636-3F7C-4723-AF42-616B6867FA9C}" dt="2025-05-19T19:40:42.810" v="8614" actId="20577"/>
          <ac:spMkLst>
            <pc:docMk/>
            <pc:sldMk cId="3786165226" sldId="287"/>
            <ac:spMk id="8" creationId="{00000000-0000-0000-0000-000000000000}"/>
          </ac:spMkLst>
        </pc:spChg>
      </pc:sldChg>
      <pc:sldChg chg="addSp delSp modSp mod ord delAnim">
        <pc:chgData name="Madrid, Jeremy" userId="0edd1a79-e587-4b5c-aedc-658ca01dd4cc" providerId="ADAL" clId="{419F6636-3F7C-4723-AF42-616B6867FA9C}" dt="2025-05-16T20:59:36.864" v="2593"/>
        <pc:sldMkLst>
          <pc:docMk/>
          <pc:sldMk cId="1986600741" sldId="289"/>
        </pc:sldMkLst>
        <pc:graphicFrameChg chg="add">
          <ac:chgData name="Madrid, Jeremy" userId="0edd1a79-e587-4b5c-aedc-658ca01dd4cc" providerId="ADAL" clId="{419F6636-3F7C-4723-AF42-616B6867FA9C}" dt="2025-05-16T20:57:24.159" v="2568" actId="26606"/>
          <ac:graphicFrameMkLst>
            <pc:docMk/>
            <pc:sldMk cId="1986600741" sldId="289"/>
            <ac:graphicFrameMk id="13" creationId="{B8E7EAA5-FFD0-4C7E-F008-E81DCE94C42E}"/>
          </ac:graphicFrameMkLst>
        </pc:graphicFrameChg>
        <pc:picChg chg="mod">
          <ac:chgData name="Madrid, Jeremy" userId="0edd1a79-e587-4b5c-aedc-658ca01dd4cc" providerId="ADAL" clId="{419F6636-3F7C-4723-AF42-616B6867FA9C}" dt="2025-05-16T20:57:30.623" v="2571" actId="14100"/>
          <ac:picMkLst>
            <pc:docMk/>
            <pc:sldMk cId="1986600741" sldId="289"/>
            <ac:picMk id="6" creationId="{00000000-0000-0000-0000-000000000000}"/>
          </ac:picMkLst>
        </pc:picChg>
        <pc:picChg chg="mod">
          <ac:chgData name="Madrid, Jeremy" userId="0edd1a79-e587-4b5c-aedc-658ca01dd4cc" providerId="ADAL" clId="{419F6636-3F7C-4723-AF42-616B6867FA9C}" dt="2025-05-16T20:57:36.474" v="2574" actId="14100"/>
          <ac:picMkLst>
            <pc:docMk/>
            <pc:sldMk cId="1986600741" sldId="289"/>
            <ac:picMk id="7" creationId="{00000000-0000-0000-0000-000000000000}"/>
          </ac:picMkLst>
        </pc:picChg>
        <pc:picChg chg="mod">
          <ac:chgData name="Madrid, Jeremy" userId="0edd1a79-e587-4b5c-aedc-658ca01dd4cc" providerId="ADAL" clId="{419F6636-3F7C-4723-AF42-616B6867FA9C}" dt="2025-05-16T20:57:49.988" v="2582" actId="14100"/>
          <ac:picMkLst>
            <pc:docMk/>
            <pc:sldMk cId="1986600741" sldId="289"/>
            <ac:picMk id="8" creationId="{00000000-0000-0000-0000-000000000000}"/>
          </ac:picMkLst>
        </pc:picChg>
        <pc:picChg chg="add mod">
          <ac:chgData name="Madrid, Jeremy" userId="0edd1a79-e587-4b5c-aedc-658ca01dd4cc" providerId="ADAL" clId="{419F6636-3F7C-4723-AF42-616B6867FA9C}" dt="2025-05-16T20:58:08.963" v="2589" actId="14100"/>
          <ac:picMkLst>
            <pc:docMk/>
            <pc:sldMk cId="1986600741" sldId="289"/>
            <ac:picMk id="11" creationId="{A9F57F3D-3C3A-E8D8-81D0-93EF0EA56DAA}"/>
          </ac:picMkLst>
        </pc:picChg>
      </pc:sldChg>
      <pc:sldChg chg="modSp mod ord">
        <pc:chgData name="Madrid, Jeremy" userId="0edd1a79-e587-4b5c-aedc-658ca01dd4cc" providerId="ADAL" clId="{419F6636-3F7C-4723-AF42-616B6867FA9C}" dt="2025-05-17T02:05:48.872" v="7988" actId="1076"/>
        <pc:sldMkLst>
          <pc:docMk/>
          <pc:sldMk cId="4075445664" sldId="290"/>
        </pc:sldMkLst>
        <pc:spChg chg="mod">
          <ac:chgData name="Madrid, Jeremy" userId="0edd1a79-e587-4b5c-aedc-658ca01dd4cc" providerId="ADAL" clId="{419F6636-3F7C-4723-AF42-616B6867FA9C}" dt="2025-05-17T02:05:30.027" v="7983" actId="1076"/>
          <ac:spMkLst>
            <pc:docMk/>
            <pc:sldMk cId="4075445664" sldId="290"/>
            <ac:spMk id="5" creationId="{00000000-0000-0000-0000-000000000000}"/>
          </ac:spMkLst>
        </pc:spChg>
        <pc:spChg chg="mod">
          <ac:chgData name="Madrid, Jeremy" userId="0edd1a79-e587-4b5c-aedc-658ca01dd4cc" providerId="ADAL" clId="{419F6636-3F7C-4723-AF42-616B6867FA9C}" dt="2025-05-17T02:05:32.920" v="7984" actId="1076"/>
          <ac:spMkLst>
            <pc:docMk/>
            <pc:sldMk cId="4075445664" sldId="290"/>
            <ac:spMk id="6" creationId="{00000000-0000-0000-0000-000000000000}"/>
          </ac:spMkLst>
        </pc:spChg>
        <pc:spChg chg="mod">
          <ac:chgData name="Madrid, Jeremy" userId="0edd1a79-e587-4b5c-aedc-658ca01dd4cc" providerId="ADAL" clId="{419F6636-3F7C-4723-AF42-616B6867FA9C}" dt="2025-05-17T02:05:48.872" v="7988" actId="1076"/>
          <ac:spMkLst>
            <pc:docMk/>
            <pc:sldMk cId="4075445664" sldId="290"/>
            <ac:spMk id="7" creationId="{00000000-0000-0000-0000-000000000000}"/>
          </ac:spMkLst>
        </pc:spChg>
        <pc:picChg chg="mod">
          <ac:chgData name="Madrid, Jeremy" userId="0edd1a79-e587-4b5c-aedc-658ca01dd4cc" providerId="ADAL" clId="{419F6636-3F7C-4723-AF42-616B6867FA9C}" dt="2025-05-17T02:05:41.571" v="7986" actId="14100"/>
          <ac:picMkLst>
            <pc:docMk/>
            <pc:sldMk cId="4075445664" sldId="290"/>
            <ac:picMk id="3" creationId="{00000000-0000-0000-0000-000000000000}"/>
          </ac:picMkLst>
        </pc:picChg>
        <pc:picChg chg="mod">
          <ac:chgData name="Madrid, Jeremy" userId="0edd1a79-e587-4b5c-aedc-658ca01dd4cc" providerId="ADAL" clId="{419F6636-3F7C-4723-AF42-616B6867FA9C}" dt="2025-05-17T02:05:45.262" v="7987" actId="1076"/>
          <ac:picMkLst>
            <pc:docMk/>
            <pc:sldMk cId="4075445664" sldId="290"/>
            <ac:picMk id="4" creationId="{00000000-0000-0000-0000-000000000000}"/>
          </ac:picMkLst>
        </pc:picChg>
        <pc:picChg chg="mod">
          <ac:chgData name="Madrid, Jeremy" userId="0edd1a79-e587-4b5c-aedc-658ca01dd4cc" providerId="ADAL" clId="{419F6636-3F7C-4723-AF42-616B6867FA9C}" dt="2025-05-17T02:05:27.093" v="7982" actId="1076"/>
          <ac:picMkLst>
            <pc:docMk/>
            <pc:sldMk cId="4075445664" sldId="290"/>
            <ac:picMk id="7170" creationId="{00000000-0000-0000-0000-000000000000}"/>
          </ac:picMkLst>
        </pc:picChg>
      </pc:sldChg>
      <pc:sldChg chg="addSp delSp modSp mod setBg addAnim delAnim setClrOvrMap">
        <pc:chgData name="Madrid, Jeremy" userId="0edd1a79-e587-4b5c-aedc-658ca01dd4cc" providerId="ADAL" clId="{419F6636-3F7C-4723-AF42-616B6867FA9C}" dt="2025-05-17T01:11:55.287" v="6847" actId="14100"/>
        <pc:sldMkLst>
          <pc:docMk/>
          <pc:sldMk cId="1358099855" sldId="293"/>
        </pc:sldMkLst>
        <pc:spChg chg="mod ord">
          <ac:chgData name="Madrid, Jeremy" userId="0edd1a79-e587-4b5c-aedc-658ca01dd4cc" providerId="ADAL" clId="{419F6636-3F7C-4723-AF42-616B6867FA9C}" dt="2025-05-17T01:11:35.924" v="6841" actId="26606"/>
          <ac:spMkLst>
            <pc:docMk/>
            <pc:sldMk cId="1358099855" sldId="293"/>
            <ac:spMk id="2" creationId="{9044408A-9A88-EF9C-1C56-CFF7C10CF532}"/>
          </ac:spMkLst>
        </pc:spChg>
        <pc:spChg chg="add del">
          <ac:chgData name="Madrid, Jeremy" userId="0edd1a79-e587-4b5c-aedc-658ca01dd4cc" providerId="ADAL" clId="{419F6636-3F7C-4723-AF42-616B6867FA9C}" dt="2025-05-17T01:11:35.924" v="6841" actId="26606"/>
          <ac:spMkLst>
            <pc:docMk/>
            <pc:sldMk cId="1358099855" sldId="293"/>
            <ac:spMk id="29" creationId="{78C9D07A-5A22-4E55-B18A-47CF07E5080D}"/>
          </ac:spMkLst>
        </pc:spChg>
        <pc:spChg chg="add del">
          <ac:chgData name="Madrid, Jeremy" userId="0edd1a79-e587-4b5c-aedc-658ca01dd4cc" providerId="ADAL" clId="{419F6636-3F7C-4723-AF42-616B6867FA9C}" dt="2025-05-17T01:11:35.924" v="6841" actId="26606"/>
          <ac:spMkLst>
            <pc:docMk/>
            <pc:sldMk cId="1358099855" sldId="293"/>
            <ac:spMk id="31" creationId="{3D71E629-0739-4A59-972B-A9E9A4500E31}"/>
          </ac:spMkLst>
        </pc:spChg>
        <pc:spChg chg="add del">
          <ac:chgData name="Madrid, Jeremy" userId="0edd1a79-e587-4b5c-aedc-658ca01dd4cc" providerId="ADAL" clId="{419F6636-3F7C-4723-AF42-616B6867FA9C}" dt="2025-05-17T01:11:35.924" v="6841" actId="26606"/>
          <ac:spMkLst>
            <pc:docMk/>
            <pc:sldMk cId="1358099855" sldId="293"/>
            <ac:spMk id="37" creationId="{B9B4F0B3-5A15-4AAD-B054-8BA92098722A}"/>
          </ac:spMkLst>
        </pc:spChg>
        <pc:spChg chg="add del">
          <ac:chgData name="Madrid, Jeremy" userId="0edd1a79-e587-4b5c-aedc-658ca01dd4cc" providerId="ADAL" clId="{419F6636-3F7C-4723-AF42-616B6867FA9C}" dt="2025-05-17T01:11:35.924" v="6841" actId="26606"/>
          <ac:spMkLst>
            <pc:docMk/>
            <pc:sldMk cId="1358099855" sldId="293"/>
            <ac:spMk id="41" creationId="{488AAD42-9F71-4F14-AE1E-C05DCFC60600}"/>
          </ac:spMkLst>
        </pc:spChg>
        <pc:spChg chg="add del">
          <ac:chgData name="Madrid, Jeremy" userId="0edd1a79-e587-4b5c-aedc-658ca01dd4cc" providerId="ADAL" clId="{419F6636-3F7C-4723-AF42-616B6867FA9C}" dt="2025-05-17T01:11:35.924" v="6841" actId="26606"/>
          <ac:spMkLst>
            <pc:docMk/>
            <pc:sldMk cId="1358099855" sldId="293"/>
            <ac:spMk id="43" creationId="{61B962C9-BE53-4915-9C0C-B53DCD378DA2}"/>
          </ac:spMkLst>
        </pc:spChg>
        <pc:picChg chg="mod">
          <ac:chgData name="Madrid, Jeremy" userId="0edd1a79-e587-4b5c-aedc-658ca01dd4cc" providerId="ADAL" clId="{419F6636-3F7C-4723-AF42-616B6867FA9C}" dt="2025-05-17T01:11:55.287" v="6847" actId="14100"/>
          <ac:picMkLst>
            <pc:docMk/>
            <pc:sldMk cId="1358099855" sldId="293"/>
            <ac:picMk id="5" creationId="{944D35CA-5393-1669-F142-7060D8FD3874}"/>
          </ac:picMkLst>
        </pc:picChg>
        <pc:picChg chg="add">
          <ac:chgData name="Madrid, Jeremy" userId="0edd1a79-e587-4b5c-aedc-658ca01dd4cc" providerId="ADAL" clId="{419F6636-3F7C-4723-AF42-616B6867FA9C}" dt="2025-05-15T22:18:08.088" v="1820" actId="26606"/>
          <ac:picMkLst>
            <pc:docMk/>
            <pc:sldMk cId="1358099855" sldId="293"/>
            <ac:picMk id="23" creationId="{5321D838-2C7E-4177-9DD3-DAC78324A2B2}"/>
          </ac:picMkLst>
        </pc:picChg>
        <pc:picChg chg="add del">
          <ac:chgData name="Madrid, Jeremy" userId="0edd1a79-e587-4b5c-aedc-658ca01dd4cc" providerId="ADAL" clId="{419F6636-3F7C-4723-AF42-616B6867FA9C}" dt="2025-05-17T01:10:46.120" v="6833" actId="26606"/>
          <ac:picMkLst>
            <pc:docMk/>
            <pc:sldMk cId="1358099855" sldId="293"/>
            <ac:picMk id="25" creationId="{0146E45C-1450-4186-B501-74F221F897A8}"/>
          </ac:picMkLst>
        </pc:picChg>
        <pc:picChg chg="add">
          <ac:chgData name="Madrid, Jeremy" userId="0edd1a79-e587-4b5c-aedc-658ca01dd4cc" providerId="ADAL" clId="{419F6636-3F7C-4723-AF42-616B6867FA9C}" dt="2025-05-15T22:18:08.088" v="1820" actId="26606"/>
          <ac:picMkLst>
            <pc:docMk/>
            <pc:sldMk cId="1358099855" sldId="293"/>
            <ac:picMk id="39" creationId="{CCA43FE3-BC3A-4163-B2D9-721AA0F6F4D9}"/>
          </ac:picMkLst>
        </pc:picChg>
      </pc:sldChg>
      <pc:sldChg chg="modSp mod ord">
        <pc:chgData name="Madrid, Jeremy" userId="0edd1a79-e587-4b5c-aedc-658ca01dd4cc" providerId="ADAL" clId="{419F6636-3F7C-4723-AF42-616B6867FA9C}" dt="2025-05-19T07:52:00.850" v="8504" actId="20577"/>
        <pc:sldMkLst>
          <pc:docMk/>
          <pc:sldMk cId="1063215275" sldId="294"/>
        </pc:sldMkLst>
        <pc:spChg chg="mod">
          <ac:chgData name="Madrid, Jeremy" userId="0edd1a79-e587-4b5c-aedc-658ca01dd4cc" providerId="ADAL" clId="{419F6636-3F7C-4723-AF42-616B6867FA9C}" dt="2025-05-19T07:52:00.850" v="8504" actId="20577"/>
          <ac:spMkLst>
            <pc:docMk/>
            <pc:sldMk cId="1063215275" sldId="294"/>
            <ac:spMk id="9" creationId="{9A2E74A8-0967-AC6E-C6E8-5107D80507C1}"/>
          </ac:spMkLst>
        </pc:spChg>
      </pc:sldChg>
      <pc:sldChg chg="addSp delSp modSp mod ord">
        <pc:chgData name="Madrid, Jeremy" userId="0edd1a79-e587-4b5c-aedc-658ca01dd4cc" providerId="ADAL" clId="{419F6636-3F7C-4723-AF42-616B6867FA9C}" dt="2025-05-16T23:29:01.775" v="3440" actId="20577"/>
        <pc:sldMkLst>
          <pc:docMk/>
          <pc:sldMk cId="3045737580" sldId="298"/>
        </pc:sldMkLst>
        <pc:graphicFrameChg chg="add mod">
          <ac:chgData name="Madrid, Jeremy" userId="0edd1a79-e587-4b5c-aedc-658ca01dd4cc" providerId="ADAL" clId="{419F6636-3F7C-4723-AF42-616B6867FA9C}" dt="2025-05-16T23:29:01.775" v="3440" actId="20577"/>
          <ac:graphicFrameMkLst>
            <pc:docMk/>
            <pc:sldMk cId="3045737580" sldId="298"/>
            <ac:graphicFrameMk id="22" creationId="{351220BD-96A3-A013-5358-65321000A436}"/>
          </ac:graphicFrameMkLst>
        </pc:graphicFrameChg>
      </pc:sldChg>
      <pc:sldChg chg="addSp delSp modSp add del mod ord">
        <pc:chgData name="Madrid, Jeremy" userId="0edd1a79-e587-4b5c-aedc-658ca01dd4cc" providerId="ADAL" clId="{419F6636-3F7C-4723-AF42-616B6867FA9C}" dt="2025-05-16T21:00:23.673" v="2604" actId="2696"/>
        <pc:sldMkLst>
          <pc:docMk/>
          <pc:sldMk cId="970373764" sldId="300"/>
        </pc:sldMkLst>
      </pc:sldChg>
      <pc:sldChg chg="addSp delSp modSp new mod ord setBg setClrOvrMap">
        <pc:chgData name="Madrid, Jeremy" userId="0edd1a79-e587-4b5c-aedc-658ca01dd4cc" providerId="ADAL" clId="{419F6636-3F7C-4723-AF42-616B6867FA9C}" dt="2025-05-19T07:47:04.038" v="8498" actId="20577"/>
        <pc:sldMkLst>
          <pc:docMk/>
          <pc:sldMk cId="2339921482" sldId="301"/>
        </pc:sldMkLst>
        <pc:spChg chg="mod ord">
          <ac:chgData name="Madrid, Jeremy" userId="0edd1a79-e587-4b5c-aedc-658ca01dd4cc" providerId="ADAL" clId="{419F6636-3F7C-4723-AF42-616B6867FA9C}" dt="2025-05-16T03:38:18.019" v="2527" actId="26606"/>
          <ac:spMkLst>
            <pc:docMk/>
            <pc:sldMk cId="2339921482" sldId="301"/>
            <ac:spMk id="2" creationId="{F4A29170-75A2-F03A-AE57-2770AE955B5A}"/>
          </ac:spMkLst>
        </pc:spChg>
        <pc:spChg chg="add mod">
          <ac:chgData name="Madrid, Jeremy" userId="0edd1a79-e587-4b5c-aedc-658ca01dd4cc" providerId="ADAL" clId="{419F6636-3F7C-4723-AF42-616B6867FA9C}" dt="2025-05-19T07:47:04.038" v="8498" actId="20577"/>
          <ac:spMkLst>
            <pc:docMk/>
            <pc:sldMk cId="2339921482" sldId="301"/>
            <ac:spMk id="10" creationId="{2E0403E5-4B78-D5A7-C20D-751E103B7D94}"/>
          </ac:spMkLst>
        </pc:spChg>
        <pc:spChg chg="add">
          <ac:chgData name="Madrid, Jeremy" userId="0edd1a79-e587-4b5c-aedc-658ca01dd4cc" providerId="ADAL" clId="{419F6636-3F7C-4723-AF42-616B6867FA9C}" dt="2025-05-16T03:38:18.019" v="2527" actId="26606"/>
          <ac:spMkLst>
            <pc:docMk/>
            <pc:sldMk cId="2339921482" sldId="301"/>
            <ac:spMk id="85" creationId="{6478287C-E119-4E9C-95B0-518478BD9D07}"/>
          </ac:spMkLst>
        </pc:spChg>
        <pc:spChg chg="add">
          <ac:chgData name="Madrid, Jeremy" userId="0edd1a79-e587-4b5c-aedc-658ca01dd4cc" providerId="ADAL" clId="{419F6636-3F7C-4723-AF42-616B6867FA9C}" dt="2025-05-16T03:38:18.019" v="2527" actId="26606"/>
          <ac:spMkLst>
            <pc:docMk/>
            <pc:sldMk cId="2339921482" sldId="301"/>
            <ac:spMk id="86" creationId="{EA4A294F-6D36-425B-8632-27FD6A284D09}"/>
          </ac:spMkLst>
        </pc:spChg>
        <pc:spChg chg="add">
          <ac:chgData name="Madrid, Jeremy" userId="0edd1a79-e587-4b5c-aedc-658ca01dd4cc" providerId="ADAL" clId="{419F6636-3F7C-4723-AF42-616B6867FA9C}" dt="2025-05-16T03:38:18.019" v="2527" actId="26606"/>
          <ac:spMkLst>
            <pc:docMk/>
            <pc:sldMk cId="2339921482" sldId="301"/>
            <ac:spMk id="87" creationId="{F4979F40-3A44-4CCB-9EB7-F8318BCE576B}"/>
          </ac:spMkLst>
        </pc:spChg>
        <pc:spChg chg="add">
          <ac:chgData name="Madrid, Jeremy" userId="0edd1a79-e587-4b5c-aedc-658ca01dd4cc" providerId="ADAL" clId="{419F6636-3F7C-4723-AF42-616B6867FA9C}" dt="2025-05-16T03:38:18.019" v="2527" actId="26606"/>
          <ac:spMkLst>
            <pc:docMk/>
            <pc:sldMk cId="2339921482" sldId="301"/>
            <ac:spMk id="88" creationId="{AFD071FA-0514-4371-9568-86216A1F4658}"/>
          </ac:spMkLst>
        </pc:spChg>
        <pc:spChg chg="add">
          <ac:chgData name="Madrid, Jeremy" userId="0edd1a79-e587-4b5c-aedc-658ca01dd4cc" providerId="ADAL" clId="{419F6636-3F7C-4723-AF42-616B6867FA9C}" dt="2025-05-16T03:38:18.019" v="2527" actId="26606"/>
          <ac:spMkLst>
            <pc:docMk/>
            <pc:sldMk cId="2339921482" sldId="301"/>
            <ac:spMk id="89" creationId="{5211DDA4-E7B5-4325-A844-B7F59B084BA7}"/>
          </ac:spMkLst>
        </pc:spChg>
        <pc:picChg chg="add mod">
          <ac:chgData name="Madrid, Jeremy" userId="0edd1a79-e587-4b5c-aedc-658ca01dd4cc" providerId="ADAL" clId="{419F6636-3F7C-4723-AF42-616B6867FA9C}" dt="2025-05-16T03:39:07.603" v="2545" actId="1440"/>
          <ac:picMkLst>
            <pc:docMk/>
            <pc:sldMk cId="2339921482" sldId="301"/>
            <ac:picMk id="4" creationId="{4DD5D59F-023C-A4D0-8D82-3500A0A0967E}"/>
          </ac:picMkLst>
        </pc:picChg>
      </pc:sldChg>
      <pc:sldChg chg="addSp delSp modSp new mod setBg addAnim delAnim">
        <pc:chgData name="Madrid, Jeremy" userId="0edd1a79-e587-4b5c-aedc-658ca01dd4cc" providerId="ADAL" clId="{419F6636-3F7C-4723-AF42-616B6867FA9C}" dt="2025-05-16T03:17:01.104" v="2217" actId="14100"/>
        <pc:sldMkLst>
          <pc:docMk/>
          <pc:sldMk cId="2468944698" sldId="302"/>
        </pc:sldMkLst>
        <pc:spChg chg="mod ord">
          <ac:chgData name="Madrid, Jeremy" userId="0edd1a79-e587-4b5c-aedc-658ca01dd4cc" providerId="ADAL" clId="{419F6636-3F7C-4723-AF42-616B6867FA9C}" dt="2025-05-16T03:16:32.965" v="2212" actId="255"/>
          <ac:spMkLst>
            <pc:docMk/>
            <pc:sldMk cId="2468944698" sldId="302"/>
            <ac:spMk id="2" creationId="{6B2792AB-BC35-4072-D7DB-0BD503CDE8DD}"/>
          </ac:spMkLst>
        </pc:spChg>
        <pc:spChg chg="add">
          <ac:chgData name="Madrid, Jeremy" userId="0edd1a79-e587-4b5c-aedc-658ca01dd4cc" providerId="ADAL" clId="{419F6636-3F7C-4723-AF42-616B6867FA9C}" dt="2025-05-16T03:16:17.619" v="2211" actId="26606"/>
          <ac:spMkLst>
            <pc:docMk/>
            <pc:sldMk cId="2468944698" sldId="302"/>
            <ac:spMk id="22" creationId="{A1038667-0C3F-4764-A24D-DA9D9B474851}"/>
          </ac:spMkLst>
        </pc:spChg>
        <pc:spChg chg="add">
          <ac:chgData name="Madrid, Jeremy" userId="0edd1a79-e587-4b5c-aedc-658ca01dd4cc" providerId="ADAL" clId="{419F6636-3F7C-4723-AF42-616B6867FA9C}" dt="2025-05-16T03:16:17.619" v="2211" actId="26606"/>
          <ac:spMkLst>
            <pc:docMk/>
            <pc:sldMk cId="2468944698" sldId="302"/>
            <ac:spMk id="26" creationId="{571EEFCA-9235-4BC2-85C3-A4EC6EE57AC4}"/>
          </ac:spMkLst>
        </pc:spChg>
        <pc:spChg chg="add">
          <ac:chgData name="Madrid, Jeremy" userId="0edd1a79-e587-4b5c-aedc-658ca01dd4cc" providerId="ADAL" clId="{419F6636-3F7C-4723-AF42-616B6867FA9C}" dt="2025-05-16T03:16:17.619" v="2211" actId="26606"/>
          <ac:spMkLst>
            <pc:docMk/>
            <pc:sldMk cId="2468944698" sldId="302"/>
            <ac:spMk id="28" creationId="{78C9D07A-5A22-4E55-B18A-47CF07E5080D}"/>
          </ac:spMkLst>
        </pc:spChg>
        <pc:spChg chg="add">
          <ac:chgData name="Madrid, Jeremy" userId="0edd1a79-e587-4b5c-aedc-658ca01dd4cc" providerId="ADAL" clId="{419F6636-3F7C-4723-AF42-616B6867FA9C}" dt="2025-05-16T03:16:17.619" v="2211" actId="26606"/>
          <ac:spMkLst>
            <pc:docMk/>
            <pc:sldMk cId="2468944698" sldId="302"/>
            <ac:spMk id="29" creationId="{3D71E629-0739-4A59-972B-A9E9A4500E31}"/>
          </ac:spMkLst>
        </pc:spChg>
        <pc:spChg chg="add">
          <ac:chgData name="Madrid, Jeremy" userId="0edd1a79-e587-4b5c-aedc-658ca01dd4cc" providerId="ADAL" clId="{419F6636-3F7C-4723-AF42-616B6867FA9C}" dt="2025-05-16T03:16:17.619" v="2211" actId="26606"/>
          <ac:spMkLst>
            <pc:docMk/>
            <pc:sldMk cId="2468944698" sldId="302"/>
            <ac:spMk id="30" creationId="{2F84762E-7FCC-4EAF-B9E7-CE7214491E0D}"/>
          </ac:spMkLst>
        </pc:spChg>
        <pc:picChg chg="add mod">
          <ac:chgData name="Madrid, Jeremy" userId="0edd1a79-e587-4b5c-aedc-658ca01dd4cc" providerId="ADAL" clId="{419F6636-3F7C-4723-AF42-616B6867FA9C}" dt="2025-05-16T03:17:01.104" v="2217" actId="14100"/>
          <ac:picMkLst>
            <pc:docMk/>
            <pc:sldMk cId="2468944698" sldId="302"/>
            <ac:picMk id="3" creationId="{54D1F426-2643-F9F8-2179-8685C8053C5E}"/>
          </ac:picMkLst>
        </pc:picChg>
        <pc:picChg chg="add">
          <ac:chgData name="Madrid, Jeremy" userId="0edd1a79-e587-4b5c-aedc-658ca01dd4cc" providerId="ADAL" clId="{419F6636-3F7C-4723-AF42-616B6867FA9C}" dt="2025-05-16T03:16:17.619" v="2211" actId="26606"/>
          <ac:picMkLst>
            <pc:docMk/>
            <pc:sldMk cId="2468944698" sldId="302"/>
            <ac:picMk id="23" creationId="{5321D838-2C7E-4177-9DD3-DAC78324A2B2}"/>
          </ac:picMkLst>
        </pc:picChg>
        <pc:picChg chg="add">
          <ac:chgData name="Madrid, Jeremy" userId="0edd1a79-e587-4b5c-aedc-658ca01dd4cc" providerId="ADAL" clId="{419F6636-3F7C-4723-AF42-616B6867FA9C}" dt="2025-05-16T03:16:17.619" v="2211" actId="26606"/>
          <ac:picMkLst>
            <pc:docMk/>
            <pc:sldMk cId="2468944698" sldId="302"/>
            <ac:picMk id="24" creationId="{6AC2195B-895A-4535-8ECD-9F5B669C5CA5}"/>
          </ac:picMkLst>
        </pc:picChg>
        <pc:picChg chg="add">
          <ac:chgData name="Madrid, Jeremy" userId="0edd1a79-e587-4b5c-aedc-658ca01dd4cc" providerId="ADAL" clId="{419F6636-3F7C-4723-AF42-616B6867FA9C}" dt="2025-05-16T03:16:17.619" v="2211" actId="26606"/>
          <ac:picMkLst>
            <pc:docMk/>
            <pc:sldMk cId="2468944698" sldId="302"/>
            <ac:picMk id="25" creationId="{0146E45C-1450-4186-B501-74F221F897A8}"/>
          </ac:picMkLst>
        </pc:picChg>
      </pc:sldChg>
      <pc:sldChg chg="modSp add del mod">
        <pc:chgData name="Madrid, Jeremy" userId="0edd1a79-e587-4b5c-aedc-658ca01dd4cc" providerId="ADAL" clId="{419F6636-3F7C-4723-AF42-616B6867FA9C}" dt="2025-05-14T23:25:35.358" v="1552"/>
        <pc:sldMkLst>
          <pc:docMk/>
          <pc:sldMk cId="2922592390" sldId="302"/>
        </pc:sldMkLst>
      </pc:sldChg>
      <pc:sldChg chg="new del">
        <pc:chgData name="Madrid, Jeremy" userId="0edd1a79-e587-4b5c-aedc-658ca01dd4cc" providerId="ADAL" clId="{419F6636-3F7C-4723-AF42-616B6867FA9C}" dt="2025-05-16T03:14:54.598" v="2140" actId="2696"/>
        <pc:sldMkLst>
          <pc:docMk/>
          <pc:sldMk cId="2945300148" sldId="302"/>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B417D-3665-4D73-94F5-7E0C803DFBC6}"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09D4D501-B100-48FB-A429-CE58220EAB73}">
      <dgm:prSet/>
      <dgm:spPr/>
      <dgm:t>
        <a:bodyPr/>
        <a:lstStyle/>
        <a:p>
          <a:r>
            <a:rPr lang="en-US"/>
            <a:t>Planning for an emergency </a:t>
          </a:r>
        </a:p>
      </dgm:t>
    </dgm:pt>
    <dgm:pt modelId="{CF2AD11C-2A59-4940-BB42-272100606EE7}" type="parTrans" cxnId="{7171EE2F-EE3D-41FF-819C-6FE5FA3F6730}">
      <dgm:prSet/>
      <dgm:spPr/>
      <dgm:t>
        <a:bodyPr/>
        <a:lstStyle/>
        <a:p>
          <a:endParaRPr lang="en-US"/>
        </a:p>
      </dgm:t>
    </dgm:pt>
    <dgm:pt modelId="{F58AE650-CEB0-46CA-AB38-5340C5CA685A}" type="sibTrans" cxnId="{7171EE2F-EE3D-41FF-819C-6FE5FA3F6730}">
      <dgm:prSet/>
      <dgm:spPr/>
      <dgm:t>
        <a:bodyPr/>
        <a:lstStyle/>
        <a:p>
          <a:endParaRPr lang="en-US"/>
        </a:p>
      </dgm:t>
    </dgm:pt>
    <dgm:pt modelId="{A5813E91-BFE2-48A0-95EC-D9F63726E535}">
      <dgm:prSet/>
      <dgm:spPr/>
      <dgm:t>
        <a:bodyPr/>
        <a:lstStyle/>
        <a:p>
          <a:r>
            <a:rPr lang="en-US"/>
            <a:t>Fire indicators </a:t>
          </a:r>
        </a:p>
      </dgm:t>
    </dgm:pt>
    <dgm:pt modelId="{AA2438F3-E21B-4EEF-BE34-75FB79A05C74}" type="parTrans" cxnId="{14600337-3494-4548-8573-CB964FB149DF}">
      <dgm:prSet/>
      <dgm:spPr/>
      <dgm:t>
        <a:bodyPr/>
        <a:lstStyle/>
        <a:p>
          <a:endParaRPr lang="en-US"/>
        </a:p>
      </dgm:t>
    </dgm:pt>
    <dgm:pt modelId="{FB99ED7D-6E0A-4C7D-9516-3442693A7726}" type="sibTrans" cxnId="{14600337-3494-4548-8573-CB964FB149DF}">
      <dgm:prSet/>
      <dgm:spPr/>
      <dgm:t>
        <a:bodyPr/>
        <a:lstStyle/>
        <a:p>
          <a:endParaRPr lang="en-US"/>
        </a:p>
      </dgm:t>
    </dgm:pt>
    <dgm:pt modelId="{FC0CDF5D-230A-49B2-B896-829EC5D53B74}">
      <dgm:prSet/>
      <dgm:spPr/>
      <dgm:t>
        <a:bodyPr/>
        <a:lstStyle/>
        <a:p>
          <a:r>
            <a:rPr lang="en-US"/>
            <a:t>Responsibilities of a Fire Warden / Searchers | Buddies </a:t>
          </a:r>
        </a:p>
      </dgm:t>
    </dgm:pt>
    <dgm:pt modelId="{B25BD164-ACA8-4F48-88E2-7EA2E532CAB2}" type="parTrans" cxnId="{9508F15E-1761-45E7-8E48-2C2FE2824DD9}">
      <dgm:prSet/>
      <dgm:spPr/>
      <dgm:t>
        <a:bodyPr/>
        <a:lstStyle/>
        <a:p>
          <a:endParaRPr lang="en-US"/>
        </a:p>
      </dgm:t>
    </dgm:pt>
    <dgm:pt modelId="{E5FEF2A0-316C-426E-A418-D401900F94AB}" type="sibTrans" cxnId="{9508F15E-1761-45E7-8E48-2C2FE2824DD9}">
      <dgm:prSet/>
      <dgm:spPr/>
      <dgm:t>
        <a:bodyPr/>
        <a:lstStyle/>
        <a:p>
          <a:endParaRPr lang="en-US"/>
        </a:p>
      </dgm:t>
    </dgm:pt>
    <dgm:pt modelId="{9CBA2360-83DA-4770-9D5B-19A315A9869D}">
      <dgm:prSet/>
      <dgm:spPr/>
      <dgm:t>
        <a:bodyPr/>
        <a:lstStyle/>
        <a:p>
          <a:r>
            <a:rPr lang="en-US"/>
            <a:t>Fire Systems </a:t>
          </a:r>
        </a:p>
      </dgm:t>
    </dgm:pt>
    <dgm:pt modelId="{13E90E3B-78DA-40A2-A2C6-45728EC8EFD9}" type="parTrans" cxnId="{ECD93FA1-43B7-4B87-BE99-A9AC151D726A}">
      <dgm:prSet/>
      <dgm:spPr/>
      <dgm:t>
        <a:bodyPr/>
        <a:lstStyle/>
        <a:p>
          <a:endParaRPr lang="en-US"/>
        </a:p>
      </dgm:t>
    </dgm:pt>
    <dgm:pt modelId="{396C310E-A1D8-49B9-9658-84CC5A4D9DF4}" type="sibTrans" cxnId="{ECD93FA1-43B7-4B87-BE99-A9AC151D726A}">
      <dgm:prSet/>
      <dgm:spPr/>
      <dgm:t>
        <a:bodyPr/>
        <a:lstStyle/>
        <a:p>
          <a:endParaRPr lang="en-US"/>
        </a:p>
      </dgm:t>
    </dgm:pt>
    <dgm:pt modelId="{37BB8097-E869-474A-A9DD-3FB40CEDC816}">
      <dgm:prSet/>
      <dgm:spPr/>
      <dgm:t>
        <a:bodyPr/>
        <a:lstStyle/>
        <a:p>
          <a:r>
            <a:rPr lang="en-US"/>
            <a:t>Evacuation Plan </a:t>
          </a:r>
        </a:p>
      </dgm:t>
    </dgm:pt>
    <dgm:pt modelId="{45C5E202-1BE2-4B47-885D-52C42F3FC1CE}" type="parTrans" cxnId="{70F186C7-EEE8-4FCF-B856-C416FEB156EA}">
      <dgm:prSet/>
      <dgm:spPr/>
      <dgm:t>
        <a:bodyPr/>
        <a:lstStyle/>
        <a:p>
          <a:endParaRPr lang="en-US"/>
        </a:p>
      </dgm:t>
    </dgm:pt>
    <dgm:pt modelId="{275F248C-4CAA-42F2-B3AE-A31C43D0A22B}" type="sibTrans" cxnId="{70F186C7-EEE8-4FCF-B856-C416FEB156EA}">
      <dgm:prSet/>
      <dgm:spPr/>
      <dgm:t>
        <a:bodyPr/>
        <a:lstStyle/>
        <a:p>
          <a:endParaRPr lang="en-US"/>
        </a:p>
      </dgm:t>
    </dgm:pt>
    <dgm:pt modelId="{BCE6B5EE-5B1B-40F2-80A1-6D378FC4DA12}" type="pres">
      <dgm:prSet presAssocID="{CACB417D-3665-4D73-94F5-7E0C803DFBC6}" presName="root" presStyleCnt="0">
        <dgm:presLayoutVars>
          <dgm:dir/>
          <dgm:resizeHandles val="exact"/>
        </dgm:presLayoutVars>
      </dgm:prSet>
      <dgm:spPr/>
    </dgm:pt>
    <dgm:pt modelId="{07028B61-237C-451F-AFC8-2709B713D949}" type="pres">
      <dgm:prSet presAssocID="{09D4D501-B100-48FB-A429-CE58220EAB73}" presName="compNode" presStyleCnt="0"/>
      <dgm:spPr/>
    </dgm:pt>
    <dgm:pt modelId="{08F75F34-EA61-487B-9199-5250E7E7104F}" type="pres">
      <dgm:prSet presAssocID="{09D4D501-B100-48FB-A429-CE58220EAB7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D626A62F-E3F6-4691-8AB6-8296653295A6}" type="pres">
      <dgm:prSet presAssocID="{09D4D501-B100-48FB-A429-CE58220EAB73}" presName="spaceRect" presStyleCnt="0"/>
      <dgm:spPr/>
    </dgm:pt>
    <dgm:pt modelId="{2A9F337D-90EB-4780-81CA-2956A721165A}" type="pres">
      <dgm:prSet presAssocID="{09D4D501-B100-48FB-A429-CE58220EAB73}" presName="textRect" presStyleLbl="revTx" presStyleIdx="0" presStyleCnt="5">
        <dgm:presLayoutVars>
          <dgm:chMax val="1"/>
          <dgm:chPref val="1"/>
        </dgm:presLayoutVars>
      </dgm:prSet>
      <dgm:spPr/>
    </dgm:pt>
    <dgm:pt modelId="{98DAC7E9-2878-44CD-8F3B-8808134F10CD}" type="pres">
      <dgm:prSet presAssocID="{F58AE650-CEB0-46CA-AB38-5340C5CA685A}" presName="sibTrans" presStyleCnt="0"/>
      <dgm:spPr/>
    </dgm:pt>
    <dgm:pt modelId="{2217D966-87B7-402B-8F40-2850986DA353}" type="pres">
      <dgm:prSet presAssocID="{A5813E91-BFE2-48A0-95EC-D9F63726E535}" presName="compNode" presStyleCnt="0"/>
      <dgm:spPr/>
    </dgm:pt>
    <dgm:pt modelId="{D9694165-2D7A-494F-A01E-4B316F1AD0BC}" type="pres">
      <dgm:prSet presAssocID="{A5813E91-BFE2-48A0-95EC-D9F63726E53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
        </a:ext>
      </dgm:extLst>
    </dgm:pt>
    <dgm:pt modelId="{9F73D87B-92F9-477B-8E3F-78EB7081F977}" type="pres">
      <dgm:prSet presAssocID="{A5813E91-BFE2-48A0-95EC-D9F63726E535}" presName="spaceRect" presStyleCnt="0"/>
      <dgm:spPr/>
    </dgm:pt>
    <dgm:pt modelId="{BD5F2E0D-AC5F-492C-9AB7-5DD00341957F}" type="pres">
      <dgm:prSet presAssocID="{A5813E91-BFE2-48A0-95EC-D9F63726E535}" presName="textRect" presStyleLbl="revTx" presStyleIdx="1" presStyleCnt="5">
        <dgm:presLayoutVars>
          <dgm:chMax val="1"/>
          <dgm:chPref val="1"/>
        </dgm:presLayoutVars>
      </dgm:prSet>
      <dgm:spPr/>
    </dgm:pt>
    <dgm:pt modelId="{72A53D5F-4197-49D8-9CD6-AC4FF33FF854}" type="pres">
      <dgm:prSet presAssocID="{FB99ED7D-6E0A-4C7D-9516-3442693A7726}" presName="sibTrans" presStyleCnt="0"/>
      <dgm:spPr/>
    </dgm:pt>
    <dgm:pt modelId="{DCA4A51A-BE11-46F1-B610-B6F6FE6A9076}" type="pres">
      <dgm:prSet presAssocID="{FC0CDF5D-230A-49B2-B896-829EC5D53B74}" presName="compNode" presStyleCnt="0"/>
      <dgm:spPr/>
    </dgm:pt>
    <dgm:pt modelId="{B7438DB6-E566-4412-B27F-51FB451CAEDA}" type="pres">
      <dgm:prSet presAssocID="{FC0CDF5D-230A-49B2-B896-829EC5D53B7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efighter"/>
        </a:ext>
      </dgm:extLst>
    </dgm:pt>
    <dgm:pt modelId="{5E16DF6C-002C-4F68-9009-DE17AC785327}" type="pres">
      <dgm:prSet presAssocID="{FC0CDF5D-230A-49B2-B896-829EC5D53B74}" presName="spaceRect" presStyleCnt="0"/>
      <dgm:spPr/>
    </dgm:pt>
    <dgm:pt modelId="{57681CE7-F7D7-4FA5-A5BA-F35C0EA120FF}" type="pres">
      <dgm:prSet presAssocID="{FC0CDF5D-230A-49B2-B896-829EC5D53B74}" presName="textRect" presStyleLbl="revTx" presStyleIdx="2" presStyleCnt="5">
        <dgm:presLayoutVars>
          <dgm:chMax val="1"/>
          <dgm:chPref val="1"/>
        </dgm:presLayoutVars>
      </dgm:prSet>
      <dgm:spPr/>
    </dgm:pt>
    <dgm:pt modelId="{E99BC0F5-E7C8-4B67-B32F-E996AE5A799D}" type="pres">
      <dgm:prSet presAssocID="{E5FEF2A0-316C-426E-A418-D401900F94AB}" presName="sibTrans" presStyleCnt="0"/>
      <dgm:spPr/>
    </dgm:pt>
    <dgm:pt modelId="{F17AE395-EE4C-4BED-9BBA-7C44A45299C4}" type="pres">
      <dgm:prSet presAssocID="{9CBA2360-83DA-4770-9D5B-19A315A9869D}" presName="compNode" presStyleCnt="0"/>
      <dgm:spPr/>
    </dgm:pt>
    <dgm:pt modelId="{9E2968BA-FC44-4F32-B453-47C1B2802145}" type="pres">
      <dgm:prSet presAssocID="{9CBA2360-83DA-4770-9D5B-19A315A9869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nfire"/>
        </a:ext>
      </dgm:extLst>
    </dgm:pt>
    <dgm:pt modelId="{161EC464-DEFB-4450-A401-36FDF2C06753}" type="pres">
      <dgm:prSet presAssocID="{9CBA2360-83DA-4770-9D5B-19A315A9869D}" presName="spaceRect" presStyleCnt="0"/>
      <dgm:spPr/>
    </dgm:pt>
    <dgm:pt modelId="{8DF0453F-FBD2-4501-A25F-1917CC2C7A5F}" type="pres">
      <dgm:prSet presAssocID="{9CBA2360-83DA-4770-9D5B-19A315A9869D}" presName="textRect" presStyleLbl="revTx" presStyleIdx="3" presStyleCnt="5">
        <dgm:presLayoutVars>
          <dgm:chMax val="1"/>
          <dgm:chPref val="1"/>
        </dgm:presLayoutVars>
      </dgm:prSet>
      <dgm:spPr/>
    </dgm:pt>
    <dgm:pt modelId="{C8338B53-E8C5-40CE-B8E4-948DABCEB1BF}" type="pres">
      <dgm:prSet presAssocID="{396C310E-A1D8-49B9-9658-84CC5A4D9DF4}" presName="sibTrans" presStyleCnt="0"/>
      <dgm:spPr/>
    </dgm:pt>
    <dgm:pt modelId="{B9A62356-4771-4097-BAB3-7D2DE807608F}" type="pres">
      <dgm:prSet presAssocID="{37BB8097-E869-474A-A9DD-3FB40CEDC816}" presName="compNode" presStyleCnt="0"/>
      <dgm:spPr/>
    </dgm:pt>
    <dgm:pt modelId="{4FA42043-58D9-4475-A43B-CCD6329840EC}" type="pres">
      <dgm:prSet presAssocID="{37BB8097-E869-474A-A9DD-3FB40CEDC81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un"/>
        </a:ext>
      </dgm:extLst>
    </dgm:pt>
    <dgm:pt modelId="{8AC7A6E1-F215-4D30-98E8-0041036918F8}" type="pres">
      <dgm:prSet presAssocID="{37BB8097-E869-474A-A9DD-3FB40CEDC816}" presName="spaceRect" presStyleCnt="0"/>
      <dgm:spPr/>
    </dgm:pt>
    <dgm:pt modelId="{400438DB-ABDE-4C56-9735-5CD353AAE53F}" type="pres">
      <dgm:prSet presAssocID="{37BB8097-E869-474A-A9DD-3FB40CEDC816}" presName="textRect" presStyleLbl="revTx" presStyleIdx="4" presStyleCnt="5">
        <dgm:presLayoutVars>
          <dgm:chMax val="1"/>
          <dgm:chPref val="1"/>
        </dgm:presLayoutVars>
      </dgm:prSet>
      <dgm:spPr/>
    </dgm:pt>
  </dgm:ptLst>
  <dgm:cxnLst>
    <dgm:cxn modelId="{7171EE2F-EE3D-41FF-819C-6FE5FA3F6730}" srcId="{CACB417D-3665-4D73-94F5-7E0C803DFBC6}" destId="{09D4D501-B100-48FB-A429-CE58220EAB73}" srcOrd="0" destOrd="0" parTransId="{CF2AD11C-2A59-4940-BB42-272100606EE7}" sibTransId="{F58AE650-CEB0-46CA-AB38-5340C5CA685A}"/>
    <dgm:cxn modelId="{14600337-3494-4548-8573-CB964FB149DF}" srcId="{CACB417D-3665-4D73-94F5-7E0C803DFBC6}" destId="{A5813E91-BFE2-48A0-95EC-D9F63726E535}" srcOrd="1" destOrd="0" parTransId="{AA2438F3-E21B-4EEF-BE34-75FB79A05C74}" sibTransId="{FB99ED7D-6E0A-4C7D-9516-3442693A7726}"/>
    <dgm:cxn modelId="{9508F15E-1761-45E7-8E48-2C2FE2824DD9}" srcId="{CACB417D-3665-4D73-94F5-7E0C803DFBC6}" destId="{FC0CDF5D-230A-49B2-B896-829EC5D53B74}" srcOrd="2" destOrd="0" parTransId="{B25BD164-ACA8-4F48-88E2-7EA2E532CAB2}" sibTransId="{E5FEF2A0-316C-426E-A418-D401900F94AB}"/>
    <dgm:cxn modelId="{7388CB62-CF97-4BB7-BAB2-F8B1DFC6C48D}" type="presOf" srcId="{CACB417D-3665-4D73-94F5-7E0C803DFBC6}" destId="{BCE6B5EE-5B1B-40F2-80A1-6D378FC4DA12}" srcOrd="0" destOrd="0" presId="urn:microsoft.com/office/officeart/2018/2/layout/IconLabelList"/>
    <dgm:cxn modelId="{73F00C88-6358-4286-BFBB-EF199B2977FC}" type="presOf" srcId="{FC0CDF5D-230A-49B2-B896-829EC5D53B74}" destId="{57681CE7-F7D7-4FA5-A5BA-F35C0EA120FF}" srcOrd="0" destOrd="0" presId="urn:microsoft.com/office/officeart/2018/2/layout/IconLabelList"/>
    <dgm:cxn modelId="{A6645592-4682-4FE7-80D5-05D4464780ED}" type="presOf" srcId="{9CBA2360-83DA-4770-9D5B-19A315A9869D}" destId="{8DF0453F-FBD2-4501-A25F-1917CC2C7A5F}" srcOrd="0" destOrd="0" presId="urn:microsoft.com/office/officeart/2018/2/layout/IconLabelList"/>
    <dgm:cxn modelId="{ECD93FA1-43B7-4B87-BE99-A9AC151D726A}" srcId="{CACB417D-3665-4D73-94F5-7E0C803DFBC6}" destId="{9CBA2360-83DA-4770-9D5B-19A315A9869D}" srcOrd="3" destOrd="0" parTransId="{13E90E3B-78DA-40A2-A2C6-45728EC8EFD9}" sibTransId="{396C310E-A1D8-49B9-9658-84CC5A4D9DF4}"/>
    <dgm:cxn modelId="{992E48C2-CAF0-4925-B646-6B3A32780776}" type="presOf" srcId="{37BB8097-E869-474A-A9DD-3FB40CEDC816}" destId="{400438DB-ABDE-4C56-9735-5CD353AAE53F}" srcOrd="0" destOrd="0" presId="urn:microsoft.com/office/officeart/2018/2/layout/IconLabelList"/>
    <dgm:cxn modelId="{70F186C7-EEE8-4FCF-B856-C416FEB156EA}" srcId="{CACB417D-3665-4D73-94F5-7E0C803DFBC6}" destId="{37BB8097-E869-474A-A9DD-3FB40CEDC816}" srcOrd="4" destOrd="0" parTransId="{45C5E202-1BE2-4B47-885D-52C42F3FC1CE}" sibTransId="{275F248C-4CAA-42F2-B3AE-A31C43D0A22B}"/>
    <dgm:cxn modelId="{994FA2D7-8093-46E1-A2C4-1DBE234E6242}" type="presOf" srcId="{A5813E91-BFE2-48A0-95EC-D9F63726E535}" destId="{BD5F2E0D-AC5F-492C-9AB7-5DD00341957F}" srcOrd="0" destOrd="0" presId="urn:microsoft.com/office/officeart/2018/2/layout/IconLabelList"/>
    <dgm:cxn modelId="{0809E7FB-0609-4441-B9CE-101500732E62}" type="presOf" srcId="{09D4D501-B100-48FB-A429-CE58220EAB73}" destId="{2A9F337D-90EB-4780-81CA-2956A721165A}" srcOrd="0" destOrd="0" presId="urn:microsoft.com/office/officeart/2018/2/layout/IconLabelList"/>
    <dgm:cxn modelId="{ED02590A-4DFD-42FC-B070-4CA5752D87B3}" type="presParOf" srcId="{BCE6B5EE-5B1B-40F2-80A1-6D378FC4DA12}" destId="{07028B61-237C-451F-AFC8-2709B713D949}" srcOrd="0" destOrd="0" presId="urn:microsoft.com/office/officeart/2018/2/layout/IconLabelList"/>
    <dgm:cxn modelId="{A015A93F-B812-45DB-ADAB-E16A70A9DC32}" type="presParOf" srcId="{07028B61-237C-451F-AFC8-2709B713D949}" destId="{08F75F34-EA61-487B-9199-5250E7E7104F}" srcOrd="0" destOrd="0" presId="urn:microsoft.com/office/officeart/2018/2/layout/IconLabelList"/>
    <dgm:cxn modelId="{58F2CC3D-0FF7-4EC7-AAA3-DA6E4655DCA1}" type="presParOf" srcId="{07028B61-237C-451F-AFC8-2709B713D949}" destId="{D626A62F-E3F6-4691-8AB6-8296653295A6}" srcOrd="1" destOrd="0" presId="urn:microsoft.com/office/officeart/2018/2/layout/IconLabelList"/>
    <dgm:cxn modelId="{BF3E8D09-EC8E-4F55-BF3A-F0A59FD757E8}" type="presParOf" srcId="{07028B61-237C-451F-AFC8-2709B713D949}" destId="{2A9F337D-90EB-4780-81CA-2956A721165A}" srcOrd="2" destOrd="0" presId="urn:microsoft.com/office/officeart/2018/2/layout/IconLabelList"/>
    <dgm:cxn modelId="{A209CC15-40F4-4B57-A4F4-0DCA649409F6}" type="presParOf" srcId="{BCE6B5EE-5B1B-40F2-80A1-6D378FC4DA12}" destId="{98DAC7E9-2878-44CD-8F3B-8808134F10CD}" srcOrd="1" destOrd="0" presId="urn:microsoft.com/office/officeart/2018/2/layout/IconLabelList"/>
    <dgm:cxn modelId="{37D9C22E-FD54-46E4-ABC4-ED4107F34B7A}" type="presParOf" srcId="{BCE6B5EE-5B1B-40F2-80A1-6D378FC4DA12}" destId="{2217D966-87B7-402B-8F40-2850986DA353}" srcOrd="2" destOrd="0" presId="urn:microsoft.com/office/officeart/2018/2/layout/IconLabelList"/>
    <dgm:cxn modelId="{1F726214-CE74-49C3-9F65-DA4169731C03}" type="presParOf" srcId="{2217D966-87B7-402B-8F40-2850986DA353}" destId="{D9694165-2D7A-494F-A01E-4B316F1AD0BC}" srcOrd="0" destOrd="0" presId="urn:microsoft.com/office/officeart/2018/2/layout/IconLabelList"/>
    <dgm:cxn modelId="{04008DDE-6303-47E3-8F26-6EFD80460C6D}" type="presParOf" srcId="{2217D966-87B7-402B-8F40-2850986DA353}" destId="{9F73D87B-92F9-477B-8E3F-78EB7081F977}" srcOrd="1" destOrd="0" presId="urn:microsoft.com/office/officeart/2018/2/layout/IconLabelList"/>
    <dgm:cxn modelId="{D33F553A-78A2-4085-BE34-6FE04F472CCF}" type="presParOf" srcId="{2217D966-87B7-402B-8F40-2850986DA353}" destId="{BD5F2E0D-AC5F-492C-9AB7-5DD00341957F}" srcOrd="2" destOrd="0" presId="urn:microsoft.com/office/officeart/2018/2/layout/IconLabelList"/>
    <dgm:cxn modelId="{7CF51304-5D46-4954-9CB1-E16591E25198}" type="presParOf" srcId="{BCE6B5EE-5B1B-40F2-80A1-6D378FC4DA12}" destId="{72A53D5F-4197-49D8-9CD6-AC4FF33FF854}" srcOrd="3" destOrd="0" presId="urn:microsoft.com/office/officeart/2018/2/layout/IconLabelList"/>
    <dgm:cxn modelId="{0FCEFD40-ECDE-4E1F-9394-ACD384A451E1}" type="presParOf" srcId="{BCE6B5EE-5B1B-40F2-80A1-6D378FC4DA12}" destId="{DCA4A51A-BE11-46F1-B610-B6F6FE6A9076}" srcOrd="4" destOrd="0" presId="urn:microsoft.com/office/officeart/2018/2/layout/IconLabelList"/>
    <dgm:cxn modelId="{FDACEAA7-F74F-4983-BBC4-A7BCEA27434C}" type="presParOf" srcId="{DCA4A51A-BE11-46F1-B610-B6F6FE6A9076}" destId="{B7438DB6-E566-4412-B27F-51FB451CAEDA}" srcOrd="0" destOrd="0" presId="urn:microsoft.com/office/officeart/2018/2/layout/IconLabelList"/>
    <dgm:cxn modelId="{6F14B912-2E8C-4989-896E-E075766C396E}" type="presParOf" srcId="{DCA4A51A-BE11-46F1-B610-B6F6FE6A9076}" destId="{5E16DF6C-002C-4F68-9009-DE17AC785327}" srcOrd="1" destOrd="0" presId="urn:microsoft.com/office/officeart/2018/2/layout/IconLabelList"/>
    <dgm:cxn modelId="{2E0BC795-0CAD-404D-9CAC-DC3755879FEB}" type="presParOf" srcId="{DCA4A51A-BE11-46F1-B610-B6F6FE6A9076}" destId="{57681CE7-F7D7-4FA5-A5BA-F35C0EA120FF}" srcOrd="2" destOrd="0" presId="urn:microsoft.com/office/officeart/2018/2/layout/IconLabelList"/>
    <dgm:cxn modelId="{FFCE13CF-D647-46DF-8528-06CF0E380F68}" type="presParOf" srcId="{BCE6B5EE-5B1B-40F2-80A1-6D378FC4DA12}" destId="{E99BC0F5-E7C8-4B67-B32F-E996AE5A799D}" srcOrd="5" destOrd="0" presId="urn:microsoft.com/office/officeart/2018/2/layout/IconLabelList"/>
    <dgm:cxn modelId="{5ACAC3B0-9DD7-46ED-B9F0-D43BFD20719F}" type="presParOf" srcId="{BCE6B5EE-5B1B-40F2-80A1-6D378FC4DA12}" destId="{F17AE395-EE4C-4BED-9BBA-7C44A45299C4}" srcOrd="6" destOrd="0" presId="urn:microsoft.com/office/officeart/2018/2/layout/IconLabelList"/>
    <dgm:cxn modelId="{3658580B-6999-4C12-9C5F-9AF48F795287}" type="presParOf" srcId="{F17AE395-EE4C-4BED-9BBA-7C44A45299C4}" destId="{9E2968BA-FC44-4F32-B453-47C1B2802145}" srcOrd="0" destOrd="0" presId="urn:microsoft.com/office/officeart/2018/2/layout/IconLabelList"/>
    <dgm:cxn modelId="{7E3FD288-692B-4429-BC0F-923BE3D5D3FA}" type="presParOf" srcId="{F17AE395-EE4C-4BED-9BBA-7C44A45299C4}" destId="{161EC464-DEFB-4450-A401-36FDF2C06753}" srcOrd="1" destOrd="0" presId="urn:microsoft.com/office/officeart/2018/2/layout/IconLabelList"/>
    <dgm:cxn modelId="{25AD1023-A307-47B4-AE87-DC61CCA0288E}" type="presParOf" srcId="{F17AE395-EE4C-4BED-9BBA-7C44A45299C4}" destId="{8DF0453F-FBD2-4501-A25F-1917CC2C7A5F}" srcOrd="2" destOrd="0" presId="urn:microsoft.com/office/officeart/2018/2/layout/IconLabelList"/>
    <dgm:cxn modelId="{E18CD98A-415A-4222-AE72-BE2F35F4A9DB}" type="presParOf" srcId="{BCE6B5EE-5B1B-40F2-80A1-6D378FC4DA12}" destId="{C8338B53-E8C5-40CE-B8E4-948DABCEB1BF}" srcOrd="7" destOrd="0" presId="urn:microsoft.com/office/officeart/2018/2/layout/IconLabelList"/>
    <dgm:cxn modelId="{D2059A5F-009A-4BBC-B657-CD296C993AC5}" type="presParOf" srcId="{BCE6B5EE-5B1B-40F2-80A1-6D378FC4DA12}" destId="{B9A62356-4771-4097-BAB3-7D2DE807608F}" srcOrd="8" destOrd="0" presId="urn:microsoft.com/office/officeart/2018/2/layout/IconLabelList"/>
    <dgm:cxn modelId="{F5584C33-9E10-4C18-873E-767F585E9200}" type="presParOf" srcId="{B9A62356-4771-4097-BAB3-7D2DE807608F}" destId="{4FA42043-58D9-4475-A43B-CCD6329840EC}" srcOrd="0" destOrd="0" presId="urn:microsoft.com/office/officeart/2018/2/layout/IconLabelList"/>
    <dgm:cxn modelId="{481572AC-7D6F-4210-8500-0357CBF04115}" type="presParOf" srcId="{B9A62356-4771-4097-BAB3-7D2DE807608F}" destId="{8AC7A6E1-F215-4D30-98E8-0041036918F8}" srcOrd="1" destOrd="0" presId="urn:microsoft.com/office/officeart/2018/2/layout/IconLabelList"/>
    <dgm:cxn modelId="{5E3539EA-74ED-49D7-938A-46FF484A2F80}" type="presParOf" srcId="{B9A62356-4771-4097-BAB3-7D2DE807608F}" destId="{400438DB-ABDE-4C56-9735-5CD353AAE53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E40F0F-06C6-4886-903E-5D071474331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63E06B0-985E-41D8-B96A-790F379E2C1B}">
      <dgm:prSet/>
      <dgm:spPr/>
      <dgm:t>
        <a:bodyPr/>
        <a:lstStyle/>
        <a:p>
          <a:pPr>
            <a:lnSpc>
              <a:spcPct val="100000"/>
            </a:lnSpc>
          </a:pPr>
          <a:r>
            <a:rPr lang="en-US"/>
            <a:t>WHAT IS AN EMERGENCY? </a:t>
          </a:r>
        </a:p>
      </dgm:t>
    </dgm:pt>
    <dgm:pt modelId="{FDC63A1C-1A17-4124-9370-277508D33BE6}" type="parTrans" cxnId="{0C7F8391-2F50-498B-AF3F-CA13F70A1E2B}">
      <dgm:prSet/>
      <dgm:spPr/>
      <dgm:t>
        <a:bodyPr/>
        <a:lstStyle/>
        <a:p>
          <a:endParaRPr lang="en-US"/>
        </a:p>
      </dgm:t>
    </dgm:pt>
    <dgm:pt modelId="{36E1157C-2469-4AC2-82E0-7E6002E64B43}" type="sibTrans" cxnId="{0C7F8391-2F50-498B-AF3F-CA13F70A1E2B}">
      <dgm:prSet/>
      <dgm:spPr/>
      <dgm:t>
        <a:bodyPr/>
        <a:lstStyle/>
        <a:p>
          <a:endParaRPr lang="en-US"/>
        </a:p>
      </dgm:t>
    </dgm:pt>
    <dgm:pt modelId="{86F9C9C3-A36D-4A6D-8536-52ED1ACE0C6C}">
      <dgm:prSet/>
      <dgm:spPr/>
      <dgm:t>
        <a:bodyPr/>
        <a:lstStyle/>
        <a:p>
          <a:pPr>
            <a:lnSpc>
              <a:spcPct val="100000"/>
            </a:lnSpc>
          </a:pPr>
          <a:r>
            <a:rPr lang="en-US" b="1" dirty="0"/>
            <a:t>An Emergency is “ an event, actual or Imminent, which endangers or threatens to endanger life, property or environment, and which requires a significant and coordinated response” </a:t>
          </a:r>
        </a:p>
      </dgm:t>
    </dgm:pt>
    <dgm:pt modelId="{024EB12E-0182-4B35-A725-C9788860F526}" type="parTrans" cxnId="{11604B8A-CFE7-45B7-8898-FFD187C0F6A7}">
      <dgm:prSet/>
      <dgm:spPr/>
      <dgm:t>
        <a:bodyPr/>
        <a:lstStyle/>
        <a:p>
          <a:endParaRPr lang="en-US"/>
        </a:p>
      </dgm:t>
    </dgm:pt>
    <dgm:pt modelId="{0994F097-D527-4D79-B700-174A85E8FA3B}" type="sibTrans" cxnId="{11604B8A-CFE7-45B7-8898-FFD187C0F6A7}">
      <dgm:prSet/>
      <dgm:spPr/>
      <dgm:t>
        <a:bodyPr/>
        <a:lstStyle/>
        <a:p>
          <a:endParaRPr lang="en-US"/>
        </a:p>
      </dgm:t>
    </dgm:pt>
    <dgm:pt modelId="{6C62CD84-5D42-49D9-B89D-79A79919A6FB}" type="pres">
      <dgm:prSet presAssocID="{60E40F0F-06C6-4886-903E-5D0714743313}" presName="root" presStyleCnt="0">
        <dgm:presLayoutVars>
          <dgm:dir/>
          <dgm:resizeHandles val="exact"/>
        </dgm:presLayoutVars>
      </dgm:prSet>
      <dgm:spPr/>
    </dgm:pt>
    <dgm:pt modelId="{FD100A1E-FCF9-4712-90B8-4783DF0DF84F}" type="pres">
      <dgm:prSet presAssocID="{263E06B0-985E-41D8-B96A-790F379E2C1B}" presName="compNode" presStyleCnt="0"/>
      <dgm:spPr/>
    </dgm:pt>
    <dgm:pt modelId="{0C09627F-CC99-4590-BD2F-4E41B626C884}" type="pres">
      <dgm:prSet presAssocID="{263E06B0-985E-41D8-B96A-790F379E2C1B}" presName="bgRect" presStyleLbl="bgShp" presStyleIdx="0" presStyleCnt="2"/>
      <dgm:spPr/>
    </dgm:pt>
    <dgm:pt modelId="{6A6FF330-947F-4DBF-8180-3BEC94684171}" type="pres">
      <dgm:prSet presAssocID="{263E06B0-985E-41D8-B96A-790F379E2C1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0CC0DD1F-4656-4628-8A30-12AB6458E254}" type="pres">
      <dgm:prSet presAssocID="{263E06B0-985E-41D8-B96A-790F379E2C1B}" presName="spaceRect" presStyleCnt="0"/>
      <dgm:spPr/>
    </dgm:pt>
    <dgm:pt modelId="{BDC8DBAB-D173-4372-A9B1-64A7B1771175}" type="pres">
      <dgm:prSet presAssocID="{263E06B0-985E-41D8-B96A-790F379E2C1B}" presName="parTx" presStyleLbl="revTx" presStyleIdx="0" presStyleCnt="2">
        <dgm:presLayoutVars>
          <dgm:chMax val="0"/>
          <dgm:chPref val="0"/>
        </dgm:presLayoutVars>
      </dgm:prSet>
      <dgm:spPr/>
    </dgm:pt>
    <dgm:pt modelId="{90824163-48C8-4329-A816-953FAEF4D2DD}" type="pres">
      <dgm:prSet presAssocID="{36E1157C-2469-4AC2-82E0-7E6002E64B43}" presName="sibTrans" presStyleCnt="0"/>
      <dgm:spPr/>
    </dgm:pt>
    <dgm:pt modelId="{1824C705-6694-42AE-AEAC-77229EF59459}" type="pres">
      <dgm:prSet presAssocID="{86F9C9C3-A36D-4A6D-8536-52ED1ACE0C6C}" presName="compNode" presStyleCnt="0"/>
      <dgm:spPr/>
    </dgm:pt>
    <dgm:pt modelId="{A65AE147-56E9-4B0D-B2B6-0C8C261CF0CC}" type="pres">
      <dgm:prSet presAssocID="{86F9C9C3-A36D-4A6D-8536-52ED1ACE0C6C}" presName="bgRect" presStyleLbl="bgShp" presStyleIdx="1" presStyleCnt="2"/>
      <dgm:spPr/>
    </dgm:pt>
    <dgm:pt modelId="{DE5A34D0-7474-4E56-ACB3-4A6CCB99D6AE}" type="pres">
      <dgm:prSet presAssocID="{86F9C9C3-A36D-4A6D-8536-52ED1ACE0C6C}" presName="iconRect" presStyleLbl="node1" presStyleIdx="1" presStyleCnt="2" custLinFactNeighborY="-597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mmable"/>
        </a:ext>
      </dgm:extLst>
    </dgm:pt>
    <dgm:pt modelId="{E4789FF6-692D-433C-BD6B-FDB06504C256}" type="pres">
      <dgm:prSet presAssocID="{86F9C9C3-A36D-4A6D-8536-52ED1ACE0C6C}" presName="spaceRect" presStyleCnt="0"/>
      <dgm:spPr/>
    </dgm:pt>
    <dgm:pt modelId="{93EE36E5-C2C0-445A-8F33-77ABC2937681}" type="pres">
      <dgm:prSet presAssocID="{86F9C9C3-A36D-4A6D-8536-52ED1ACE0C6C}" presName="parTx" presStyleLbl="revTx" presStyleIdx="1" presStyleCnt="2">
        <dgm:presLayoutVars>
          <dgm:chMax val="0"/>
          <dgm:chPref val="0"/>
        </dgm:presLayoutVars>
      </dgm:prSet>
      <dgm:spPr/>
    </dgm:pt>
  </dgm:ptLst>
  <dgm:cxnLst>
    <dgm:cxn modelId="{B4F3362C-4B38-4319-B58A-2B1E07AF290D}" type="presOf" srcId="{86F9C9C3-A36D-4A6D-8536-52ED1ACE0C6C}" destId="{93EE36E5-C2C0-445A-8F33-77ABC2937681}" srcOrd="0" destOrd="0" presId="urn:microsoft.com/office/officeart/2018/2/layout/IconVerticalSolidList"/>
    <dgm:cxn modelId="{11604B8A-CFE7-45B7-8898-FFD187C0F6A7}" srcId="{60E40F0F-06C6-4886-903E-5D0714743313}" destId="{86F9C9C3-A36D-4A6D-8536-52ED1ACE0C6C}" srcOrd="1" destOrd="0" parTransId="{024EB12E-0182-4B35-A725-C9788860F526}" sibTransId="{0994F097-D527-4D79-B700-174A85E8FA3B}"/>
    <dgm:cxn modelId="{0C7F8391-2F50-498B-AF3F-CA13F70A1E2B}" srcId="{60E40F0F-06C6-4886-903E-5D0714743313}" destId="{263E06B0-985E-41D8-B96A-790F379E2C1B}" srcOrd="0" destOrd="0" parTransId="{FDC63A1C-1A17-4124-9370-277508D33BE6}" sibTransId="{36E1157C-2469-4AC2-82E0-7E6002E64B43}"/>
    <dgm:cxn modelId="{DE226C98-3724-48C9-A059-8B1487A6CD17}" type="presOf" srcId="{60E40F0F-06C6-4886-903E-5D0714743313}" destId="{6C62CD84-5D42-49D9-B89D-79A79919A6FB}" srcOrd="0" destOrd="0" presId="urn:microsoft.com/office/officeart/2018/2/layout/IconVerticalSolidList"/>
    <dgm:cxn modelId="{04C69CD1-F0AF-43F1-9CD5-2C74639FF436}" type="presOf" srcId="{263E06B0-985E-41D8-B96A-790F379E2C1B}" destId="{BDC8DBAB-D173-4372-A9B1-64A7B1771175}" srcOrd="0" destOrd="0" presId="urn:microsoft.com/office/officeart/2018/2/layout/IconVerticalSolidList"/>
    <dgm:cxn modelId="{F7C6EBC7-E99F-4AFC-A158-730476730752}" type="presParOf" srcId="{6C62CD84-5D42-49D9-B89D-79A79919A6FB}" destId="{FD100A1E-FCF9-4712-90B8-4783DF0DF84F}" srcOrd="0" destOrd="0" presId="urn:microsoft.com/office/officeart/2018/2/layout/IconVerticalSolidList"/>
    <dgm:cxn modelId="{99B8C215-5AE3-422C-9EAE-D500EB77F531}" type="presParOf" srcId="{FD100A1E-FCF9-4712-90B8-4783DF0DF84F}" destId="{0C09627F-CC99-4590-BD2F-4E41B626C884}" srcOrd="0" destOrd="0" presId="urn:microsoft.com/office/officeart/2018/2/layout/IconVerticalSolidList"/>
    <dgm:cxn modelId="{2B25C87B-649B-41F1-9AC3-D094F585C073}" type="presParOf" srcId="{FD100A1E-FCF9-4712-90B8-4783DF0DF84F}" destId="{6A6FF330-947F-4DBF-8180-3BEC94684171}" srcOrd="1" destOrd="0" presId="urn:microsoft.com/office/officeart/2018/2/layout/IconVerticalSolidList"/>
    <dgm:cxn modelId="{CF77F283-D221-4021-8C0B-1ADC1FE54692}" type="presParOf" srcId="{FD100A1E-FCF9-4712-90B8-4783DF0DF84F}" destId="{0CC0DD1F-4656-4628-8A30-12AB6458E254}" srcOrd="2" destOrd="0" presId="urn:microsoft.com/office/officeart/2018/2/layout/IconVerticalSolidList"/>
    <dgm:cxn modelId="{054D64E4-2492-4100-8373-BB8F6FF0F77C}" type="presParOf" srcId="{FD100A1E-FCF9-4712-90B8-4783DF0DF84F}" destId="{BDC8DBAB-D173-4372-A9B1-64A7B1771175}" srcOrd="3" destOrd="0" presId="urn:microsoft.com/office/officeart/2018/2/layout/IconVerticalSolidList"/>
    <dgm:cxn modelId="{1A48E18A-BFD0-49BF-8591-279C5ADEA42D}" type="presParOf" srcId="{6C62CD84-5D42-49D9-B89D-79A79919A6FB}" destId="{90824163-48C8-4329-A816-953FAEF4D2DD}" srcOrd="1" destOrd="0" presId="urn:microsoft.com/office/officeart/2018/2/layout/IconVerticalSolidList"/>
    <dgm:cxn modelId="{BC6FE45B-D43F-4328-9630-5904FBD57164}" type="presParOf" srcId="{6C62CD84-5D42-49D9-B89D-79A79919A6FB}" destId="{1824C705-6694-42AE-AEAC-77229EF59459}" srcOrd="2" destOrd="0" presId="urn:microsoft.com/office/officeart/2018/2/layout/IconVerticalSolidList"/>
    <dgm:cxn modelId="{88C57008-4F19-4C77-B88A-58FD6D879E38}" type="presParOf" srcId="{1824C705-6694-42AE-AEAC-77229EF59459}" destId="{A65AE147-56E9-4B0D-B2B6-0C8C261CF0CC}" srcOrd="0" destOrd="0" presId="urn:microsoft.com/office/officeart/2018/2/layout/IconVerticalSolidList"/>
    <dgm:cxn modelId="{ABDEB889-EBCA-41BE-BA99-058E161EE121}" type="presParOf" srcId="{1824C705-6694-42AE-AEAC-77229EF59459}" destId="{DE5A34D0-7474-4E56-ACB3-4A6CCB99D6AE}" srcOrd="1" destOrd="0" presId="urn:microsoft.com/office/officeart/2018/2/layout/IconVerticalSolidList"/>
    <dgm:cxn modelId="{A79827A8-D7BC-4710-B536-053F02F9A6FF}" type="presParOf" srcId="{1824C705-6694-42AE-AEAC-77229EF59459}" destId="{E4789FF6-692D-433C-BD6B-FDB06504C256}" srcOrd="2" destOrd="0" presId="urn:microsoft.com/office/officeart/2018/2/layout/IconVerticalSolidList"/>
    <dgm:cxn modelId="{84C3E802-8D3B-40C8-BD40-B4781E1597ED}" type="presParOf" srcId="{1824C705-6694-42AE-AEAC-77229EF59459}" destId="{93EE36E5-C2C0-445A-8F33-77ABC2937681}"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36B887-754F-48CF-80C2-9BE6A2F47C87}" type="doc">
      <dgm:prSet loTypeId="urn:microsoft.com/office/officeart/2005/8/layout/process5" loCatId="process" qsTypeId="urn:microsoft.com/office/officeart/2005/8/quickstyle/simple5" qsCatId="simple" csTypeId="urn:microsoft.com/office/officeart/2005/8/colors/accent0_3" csCatId="mainScheme" phldr="1"/>
      <dgm:spPr/>
      <dgm:t>
        <a:bodyPr/>
        <a:lstStyle/>
        <a:p>
          <a:endParaRPr lang="en-US"/>
        </a:p>
      </dgm:t>
    </dgm:pt>
    <dgm:pt modelId="{5CEFEBD9-B6B4-445B-9B00-F42EF2485ABF}">
      <dgm:prSet/>
      <dgm:spPr/>
      <dgm:t>
        <a:bodyPr/>
        <a:lstStyle/>
        <a:p>
          <a:r>
            <a:rPr lang="en-US" b="1"/>
            <a:t>Know the Building’s Fire Warden Manual </a:t>
          </a:r>
          <a:endParaRPr lang="en-US"/>
        </a:p>
      </dgm:t>
    </dgm:pt>
    <dgm:pt modelId="{DB78B6B7-C33E-4844-A020-D6FFCB4B3B4E}" type="parTrans" cxnId="{4932268C-CE8C-4F17-BE6F-9153EA1897B9}">
      <dgm:prSet/>
      <dgm:spPr/>
      <dgm:t>
        <a:bodyPr/>
        <a:lstStyle/>
        <a:p>
          <a:endParaRPr lang="en-US"/>
        </a:p>
      </dgm:t>
    </dgm:pt>
    <dgm:pt modelId="{76F1ECE2-3145-4A4D-8261-A9D12BAA3734}" type="sibTrans" cxnId="{4932268C-CE8C-4F17-BE6F-9153EA1897B9}">
      <dgm:prSet/>
      <dgm:spPr/>
      <dgm:t>
        <a:bodyPr/>
        <a:lstStyle/>
        <a:p>
          <a:endParaRPr lang="en-US"/>
        </a:p>
      </dgm:t>
    </dgm:pt>
    <dgm:pt modelId="{26F54203-FA39-4FCA-BF11-92B7B55D9F91}">
      <dgm:prSet/>
      <dgm:spPr/>
      <dgm:t>
        <a:bodyPr/>
        <a:lstStyle/>
        <a:p>
          <a:r>
            <a:rPr lang="en-US" b="1"/>
            <a:t>Know employees that are unable to evacuate on foot (this list should be updated as needed and sent to building management) </a:t>
          </a:r>
          <a:endParaRPr lang="en-US"/>
        </a:p>
      </dgm:t>
    </dgm:pt>
    <dgm:pt modelId="{4DA13E6E-A0A4-44C5-9AF4-66E31DCF6790}" type="parTrans" cxnId="{434FB269-592C-47BC-BB5E-D5AD5CE0E3D1}">
      <dgm:prSet/>
      <dgm:spPr/>
      <dgm:t>
        <a:bodyPr/>
        <a:lstStyle/>
        <a:p>
          <a:endParaRPr lang="en-US"/>
        </a:p>
      </dgm:t>
    </dgm:pt>
    <dgm:pt modelId="{047ED0A9-5910-4E93-8123-B627DE32CD65}" type="sibTrans" cxnId="{434FB269-592C-47BC-BB5E-D5AD5CE0E3D1}">
      <dgm:prSet/>
      <dgm:spPr/>
      <dgm:t>
        <a:bodyPr/>
        <a:lstStyle/>
        <a:p>
          <a:endParaRPr lang="en-US"/>
        </a:p>
      </dgm:t>
    </dgm:pt>
    <dgm:pt modelId="{82A51665-3C8C-4BA2-8AD7-F95E4DB6951B}">
      <dgm:prSet/>
      <dgm:spPr/>
      <dgm:t>
        <a:bodyPr/>
        <a:lstStyle/>
        <a:p>
          <a:r>
            <a:rPr lang="en-US" b="1"/>
            <a:t>Know Locations of all exits </a:t>
          </a:r>
          <a:endParaRPr lang="en-US"/>
        </a:p>
      </dgm:t>
    </dgm:pt>
    <dgm:pt modelId="{8F70E1FB-9D12-4D5E-B994-8F0D16D85286}" type="parTrans" cxnId="{9852BC5D-1787-4786-B0E9-0576CDEFC311}">
      <dgm:prSet/>
      <dgm:spPr/>
      <dgm:t>
        <a:bodyPr/>
        <a:lstStyle/>
        <a:p>
          <a:endParaRPr lang="en-US"/>
        </a:p>
      </dgm:t>
    </dgm:pt>
    <dgm:pt modelId="{A3F26136-A40E-47C1-94DB-7B7505A6033E}" type="sibTrans" cxnId="{9852BC5D-1787-4786-B0E9-0576CDEFC311}">
      <dgm:prSet/>
      <dgm:spPr/>
      <dgm:t>
        <a:bodyPr/>
        <a:lstStyle/>
        <a:p>
          <a:endParaRPr lang="en-US"/>
        </a:p>
      </dgm:t>
    </dgm:pt>
    <dgm:pt modelId="{519CBBB9-46B5-4D21-B18F-562A1FA05463}">
      <dgm:prSet/>
      <dgm:spPr/>
      <dgm:t>
        <a:bodyPr/>
        <a:lstStyle/>
        <a:p>
          <a:r>
            <a:rPr lang="en-US" b="1" dirty="0"/>
            <a:t>Knowledgeable of Fire Alarm System &amp; Evacuation Protocols. </a:t>
          </a:r>
          <a:endParaRPr lang="en-US" dirty="0"/>
        </a:p>
      </dgm:t>
    </dgm:pt>
    <dgm:pt modelId="{0402A8C4-ECF8-4F3C-B583-8C2B09CC7947}" type="parTrans" cxnId="{AB14A29E-0E1A-40EC-B696-D17E410FCE71}">
      <dgm:prSet/>
      <dgm:spPr/>
      <dgm:t>
        <a:bodyPr/>
        <a:lstStyle/>
        <a:p>
          <a:endParaRPr lang="en-US"/>
        </a:p>
      </dgm:t>
    </dgm:pt>
    <dgm:pt modelId="{A2350E62-8CAA-452A-B54F-65D4D2FAAF36}" type="sibTrans" cxnId="{AB14A29E-0E1A-40EC-B696-D17E410FCE71}">
      <dgm:prSet/>
      <dgm:spPr/>
      <dgm:t>
        <a:bodyPr/>
        <a:lstStyle/>
        <a:p>
          <a:endParaRPr lang="en-US"/>
        </a:p>
      </dgm:t>
    </dgm:pt>
    <dgm:pt modelId="{6CF5C0C3-ED9A-4A33-A94B-BD6E54FB8AA9}">
      <dgm:prSet/>
      <dgm:spPr/>
      <dgm:t>
        <a:bodyPr/>
        <a:lstStyle/>
        <a:p>
          <a:r>
            <a:rPr lang="en-US" b="1" dirty="0"/>
            <a:t>Know location and operation of available Fire Extinguishing Equipment </a:t>
          </a:r>
          <a:endParaRPr lang="en-US" dirty="0"/>
        </a:p>
      </dgm:t>
    </dgm:pt>
    <dgm:pt modelId="{43E66CCD-211E-4C7E-B07B-DF3C55E96B7E}" type="parTrans" cxnId="{A2015997-C32B-4928-9B2A-2EA096BA808E}">
      <dgm:prSet/>
      <dgm:spPr/>
      <dgm:t>
        <a:bodyPr/>
        <a:lstStyle/>
        <a:p>
          <a:endParaRPr lang="en-US"/>
        </a:p>
      </dgm:t>
    </dgm:pt>
    <dgm:pt modelId="{AFC5DFD2-EBD0-4C66-AF4C-504A88FC660A}" type="sibTrans" cxnId="{A2015997-C32B-4928-9B2A-2EA096BA808E}">
      <dgm:prSet/>
      <dgm:spPr/>
      <dgm:t>
        <a:bodyPr/>
        <a:lstStyle/>
        <a:p>
          <a:endParaRPr lang="en-US"/>
        </a:p>
      </dgm:t>
    </dgm:pt>
    <dgm:pt modelId="{5D505D4B-8D7C-4670-817A-50E2938FF78B}">
      <dgm:prSet/>
      <dgm:spPr/>
      <dgm:t>
        <a:bodyPr/>
        <a:lstStyle/>
        <a:p>
          <a:r>
            <a:rPr lang="en-US" b="1"/>
            <a:t>Know your emergency phone numbers </a:t>
          </a:r>
          <a:endParaRPr lang="en-US"/>
        </a:p>
      </dgm:t>
    </dgm:pt>
    <dgm:pt modelId="{0F8A95B8-BD79-4902-898B-E5FB104CCA7B}" type="parTrans" cxnId="{5C486D95-C507-48C0-96A9-6378358786C6}">
      <dgm:prSet/>
      <dgm:spPr/>
      <dgm:t>
        <a:bodyPr/>
        <a:lstStyle/>
        <a:p>
          <a:endParaRPr lang="en-US"/>
        </a:p>
      </dgm:t>
    </dgm:pt>
    <dgm:pt modelId="{BC98AA71-20C4-47AD-ABA7-9899325B7926}" type="sibTrans" cxnId="{5C486D95-C507-48C0-96A9-6378358786C6}">
      <dgm:prSet/>
      <dgm:spPr/>
      <dgm:t>
        <a:bodyPr/>
        <a:lstStyle/>
        <a:p>
          <a:endParaRPr lang="en-US"/>
        </a:p>
      </dgm:t>
    </dgm:pt>
    <dgm:pt modelId="{9E84AE5D-BAFE-4D04-A08B-4AE5A93813AE}">
      <dgm:prSet/>
      <dgm:spPr/>
      <dgm:t>
        <a:bodyPr/>
        <a:lstStyle/>
        <a:p>
          <a:r>
            <a:rPr lang="en-US" b="1"/>
            <a:t>Be responsible for fire prevention </a:t>
          </a:r>
          <a:endParaRPr lang="en-US"/>
        </a:p>
      </dgm:t>
    </dgm:pt>
    <dgm:pt modelId="{82B2E4EE-EF92-4445-A22E-02A0206B6D25}" type="parTrans" cxnId="{36E0567B-0BF7-4042-BE8D-D33CF75456DB}">
      <dgm:prSet/>
      <dgm:spPr/>
      <dgm:t>
        <a:bodyPr/>
        <a:lstStyle/>
        <a:p>
          <a:endParaRPr lang="en-US"/>
        </a:p>
      </dgm:t>
    </dgm:pt>
    <dgm:pt modelId="{C40B2BF8-7215-4D6B-AA2F-A7848F8E3C00}" type="sibTrans" cxnId="{36E0567B-0BF7-4042-BE8D-D33CF75456DB}">
      <dgm:prSet/>
      <dgm:spPr/>
      <dgm:t>
        <a:bodyPr/>
        <a:lstStyle/>
        <a:p>
          <a:endParaRPr lang="en-US"/>
        </a:p>
      </dgm:t>
    </dgm:pt>
    <dgm:pt modelId="{972A244F-2ACA-484E-B5B8-6DEC18D0DD2E}">
      <dgm:prSet/>
      <dgm:spPr/>
      <dgm:t>
        <a:bodyPr/>
        <a:lstStyle/>
        <a:p>
          <a:r>
            <a:rPr lang="en-US" b="1" dirty="0"/>
            <a:t>Nominate Persons for emergency positions </a:t>
          </a:r>
          <a:endParaRPr lang="en-US" dirty="0"/>
        </a:p>
      </dgm:t>
    </dgm:pt>
    <dgm:pt modelId="{58CAD779-1B9E-4249-AEC2-D20C0CB97331}" type="parTrans" cxnId="{D160EC2A-1017-4779-B96F-7B82A96ABF95}">
      <dgm:prSet/>
      <dgm:spPr/>
      <dgm:t>
        <a:bodyPr/>
        <a:lstStyle/>
        <a:p>
          <a:endParaRPr lang="en-US"/>
        </a:p>
      </dgm:t>
    </dgm:pt>
    <dgm:pt modelId="{8161251F-A364-4A29-BEEE-37772E7EA171}" type="sibTrans" cxnId="{D160EC2A-1017-4779-B96F-7B82A96ABF95}">
      <dgm:prSet/>
      <dgm:spPr/>
      <dgm:t>
        <a:bodyPr/>
        <a:lstStyle/>
        <a:p>
          <a:endParaRPr lang="en-US"/>
        </a:p>
      </dgm:t>
    </dgm:pt>
    <dgm:pt modelId="{DB006DAE-2A5B-47D8-B79B-0127C431D9A3}">
      <dgm:prSet/>
      <dgm:spPr/>
      <dgm:t>
        <a:bodyPr/>
        <a:lstStyle/>
        <a:p>
          <a:r>
            <a:rPr lang="en-US" b="1"/>
            <a:t>Communicate emergency procedures to all employees you are responsible for. </a:t>
          </a:r>
          <a:endParaRPr lang="en-US"/>
        </a:p>
      </dgm:t>
    </dgm:pt>
    <dgm:pt modelId="{3556E0BB-D3D4-4FB5-94B2-4C22D5973E22}" type="parTrans" cxnId="{757B54DC-2CD8-467D-B4D3-32962E0E783F}">
      <dgm:prSet/>
      <dgm:spPr/>
      <dgm:t>
        <a:bodyPr/>
        <a:lstStyle/>
        <a:p>
          <a:endParaRPr lang="en-US"/>
        </a:p>
      </dgm:t>
    </dgm:pt>
    <dgm:pt modelId="{EE415FD4-B16B-48E8-B162-C59AC414693E}" type="sibTrans" cxnId="{757B54DC-2CD8-467D-B4D3-32962E0E783F}">
      <dgm:prSet/>
      <dgm:spPr/>
      <dgm:t>
        <a:bodyPr/>
        <a:lstStyle/>
        <a:p>
          <a:endParaRPr lang="en-US"/>
        </a:p>
      </dgm:t>
    </dgm:pt>
    <dgm:pt modelId="{32342CAA-3C33-42AC-B397-5579DB20DB92}">
      <dgm:prSet/>
      <dgm:spPr/>
      <dgm:t>
        <a:bodyPr/>
        <a:lstStyle/>
        <a:p>
          <a:r>
            <a:rPr lang="en-US" b="1" dirty="0"/>
            <a:t>Execute a calm evacuation - ensuring </a:t>
          </a:r>
          <a:r>
            <a:rPr lang="en-US" b="1"/>
            <a:t>everyone is </a:t>
          </a:r>
          <a:r>
            <a:rPr lang="en-US" b="1" dirty="0"/>
            <a:t>accounted for. </a:t>
          </a:r>
          <a:endParaRPr lang="en-US" dirty="0"/>
        </a:p>
      </dgm:t>
    </dgm:pt>
    <dgm:pt modelId="{B9816F95-6CCD-46CB-9F2D-B6893ED527D6}" type="parTrans" cxnId="{AE8CDF40-9185-4221-92CB-855839EE768F}">
      <dgm:prSet/>
      <dgm:spPr/>
      <dgm:t>
        <a:bodyPr/>
        <a:lstStyle/>
        <a:p>
          <a:endParaRPr lang="en-US"/>
        </a:p>
      </dgm:t>
    </dgm:pt>
    <dgm:pt modelId="{BD97A101-DB3E-4D90-9E15-FC7880201927}" type="sibTrans" cxnId="{AE8CDF40-9185-4221-92CB-855839EE768F}">
      <dgm:prSet/>
      <dgm:spPr/>
      <dgm:t>
        <a:bodyPr/>
        <a:lstStyle/>
        <a:p>
          <a:endParaRPr lang="en-US"/>
        </a:p>
      </dgm:t>
    </dgm:pt>
    <dgm:pt modelId="{70488C1F-FAAE-4673-9263-3EBEB18201E5}">
      <dgm:prSet/>
      <dgm:spPr/>
      <dgm:t>
        <a:bodyPr/>
        <a:lstStyle/>
        <a:p>
          <a:r>
            <a:rPr lang="en-US" b="1" dirty="0"/>
            <a:t>Take a head count at the Assembly location and report any missing individuals to Emergency personnel or management. </a:t>
          </a:r>
          <a:endParaRPr lang="en-US" dirty="0"/>
        </a:p>
      </dgm:t>
    </dgm:pt>
    <dgm:pt modelId="{543A8A67-F742-4EA8-A6F0-B3C899D57E68}" type="parTrans" cxnId="{48BF32B4-2BD7-49E1-90BE-0E4EC200C7E4}">
      <dgm:prSet/>
      <dgm:spPr/>
      <dgm:t>
        <a:bodyPr/>
        <a:lstStyle/>
        <a:p>
          <a:endParaRPr lang="en-US"/>
        </a:p>
      </dgm:t>
    </dgm:pt>
    <dgm:pt modelId="{E5E8FC36-2B72-4883-A63F-344CBFAAB293}" type="sibTrans" cxnId="{48BF32B4-2BD7-49E1-90BE-0E4EC200C7E4}">
      <dgm:prSet/>
      <dgm:spPr/>
      <dgm:t>
        <a:bodyPr/>
        <a:lstStyle/>
        <a:p>
          <a:endParaRPr lang="en-US"/>
        </a:p>
      </dgm:t>
    </dgm:pt>
    <dgm:pt modelId="{BD020540-168C-493B-8929-BC2DD1251466}">
      <dgm:prSet/>
      <dgm:spPr/>
      <dgm:t>
        <a:bodyPr/>
        <a:lstStyle/>
        <a:p>
          <a:r>
            <a:rPr lang="en-US" b="1" dirty="0"/>
            <a:t>Conduct Monthly Fire Inspections for potential hazards. </a:t>
          </a:r>
          <a:endParaRPr lang="en-US" dirty="0"/>
        </a:p>
      </dgm:t>
    </dgm:pt>
    <dgm:pt modelId="{CDFB6F93-A08D-4B22-9711-89874962312C}" type="parTrans" cxnId="{B64D1E82-34C5-4E6F-9D04-DE6A323B03F3}">
      <dgm:prSet/>
      <dgm:spPr/>
      <dgm:t>
        <a:bodyPr/>
        <a:lstStyle/>
        <a:p>
          <a:endParaRPr lang="en-US"/>
        </a:p>
      </dgm:t>
    </dgm:pt>
    <dgm:pt modelId="{CCA5A0CC-CA92-4C8F-BB22-3EE3AEBE9BDC}" type="sibTrans" cxnId="{B64D1E82-34C5-4E6F-9D04-DE6A323B03F3}">
      <dgm:prSet/>
      <dgm:spPr/>
      <dgm:t>
        <a:bodyPr/>
        <a:lstStyle/>
        <a:p>
          <a:endParaRPr lang="en-US"/>
        </a:p>
      </dgm:t>
    </dgm:pt>
    <dgm:pt modelId="{3E42853E-7354-4114-98F7-AAB75857EE56}" type="pres">
      <dgm:prSet presAssocID="{1836B887-754F-48CF-80C2-9BE6A2F47C87}" presName="diagram" presStyleCnt="0">
        <dgm:presLayoutVars>
          <dgm:dir/>
          <dgm:resizeHandles val="exact"/>
        </dgm:presLayoutVars>
      </dgm:prSet>
      <dgm:spPr/>
    </dgm:pt>
    <dgm:pt modelId="{45ACBAB0-95C0-4014-9B8F-2CA975CC881D}" type="pres">
      <dgm:prSet presAssocID="{5CEFEBD9-B6B4-445B-9B00-F42EF2485ABF}" presName="node" presStyleLbl="node1" presStyleIdx="0" presStyleCnt="12">
        <dgm:presLayoutVars>
          <dgm:bulletEnabled val="1"/>
        </dgm:presLayoutVars>
      </dgm:prSet>
      <dgm:spPr/>
    </dgm:pt>
    <dgm:pt modelId="{9549EC0E-D602-403D-ABDA-52D46DAA1781}" type="pres">
      <dgm:prSet presAssocID="{76F1ECE2-3145-4A4D-8261-A9D12BAA3734}" presName="sibTrans" presStyleLbl="sibTrans2D1" presStyleIdx="0" presStyleCnt="11"/>
      <dgm:spPr/>
    </dgm:pt>
    <dgm:pt modelId="{D759F7A8-5DAE-4EA4-BF91-C6BA0507D2ED}" type="pres">
      <dgm:prSet presAssocID="{76F1ECE2-3145-4A4D-8261-A9D12BAA3734}" presName="connectorText" presStyleLbl="sibTrans2D1" presStyleIdx="0" presStyleCnt="11"/>
      <dgm:spPr/>
    </dgm:pt>
    <dgm:pt modelId="{07615C36-4647-4B7C-B590-5B90EE8AF145}" type="pres">
      <dgm:prSet presAssocID="{26F54203-FA39-4FCA-BF11-92B7B55D9F91}" presName="node" presStyleLbl="node1" presStyleIdx="1" presStyleCnt="12">
        <dgm:presLayoutVars>
          <dgm:bulletEnabled val="1"/>
        </dgm:presLayoutVars>
      </dgm:prSet>
      <dgm:spPr/>
    </dgm:pt>
    <dgm:pt modelId="{F2D0AEF3-51B1-476B-96C9-DD737065627C}" type="pres">
      <dgm:prSet presAssocID="{047ED0A9-5910-4E93-8123-B627DE32CD65}" presName="sibTrans" presStyleLbl="sibTrans2D1" presStyleIdx="1" presStyleCnt="11"/>
      <dgm:spPr/>
    </dgm:pt>
    <dgm:pt modelId="{A69E1DC7-2F17-46C8-ADD2-D0768FAE8DBF}" type="pres">
      <dgm:prSet presAssocID="{047ED0A9-5910-4E93-8123-B627DE32CD65}" presName="connectorText" presStyleLbl="sibTrans2D1" presStyleIdx="1" presStyleCnt="11"/>
      <dgm:spPr/>
    </dgm:pt>
    <dgm:pt modelId="{29EF7E06-634C-4D45-B1DD-C008E004107D}" type="pres">
      <dgm:prSet presAssocID="{82A51665-3C8C-4BA2-8AD7-F95E4DB6951B}" presName="node" presStyleLbl="node1" presStyleIdx="2" presStyleCnt="12">
        <dgm:presLayoutVars>
          <dgm:bulletEnabled val="1"/>
        </dgm:presLayoutVars>
      </dgm:prSet>
      <dgm:spPr/>
    </dgm:pt>
    <dgm:pt modelId="{D0ABFC17-7363-4A4F-AEB4-0F4A7A781C81}" type="pres">
      <dgm:prSet presAssocID="{A3F26136-A40E-47C1-94DB-7B7505A6033E}" presName="sibTrans" presStyleLbl="sibTrans2D1" presStyleIdx="2" presStyleCnt="11"/>
      <dgm:spPr/>
    </dgm:pt>
    <dgm:pt modelId="{1E25EBAE-141D-4616-A2E9-11896C48E89B}" type="pres">
      <dgm:prSet presAssocID="{A3F26136-A40E-47C1-94DB-7B7505A6033E}" presName="connectorText" presStyleLbl="sibTrans2D1" presStyleIdx="2" presStyleCnt="11"/>
      <dgm:spPr/>
    </dgm:pt>
    <dgm:pt modelId="{0F910B2A-7FFB-4A2F-83AD-0EC278899B83}" type="pres">
      <dgm:prSet presAssocID="{519CBBB9-46B5-4D21-B18F-562A1FA05463}" presName="node" presStyleLbl="node1" presStyleIdx="3" presStyleCnt="12">
        <dgm:presLayoutVars>
          <dgm:bulletEnabled val="1"/>
        </dgm:presLayoutVars>
      </dgm:prSet>
      <dgm:spPr/>
    </dgm:pt>
    <dgm:pt modelId="{5243B94F-1791-41B4-8720-99FDBB21E1DD}" type="pres">
      <dgm:prSet presAssocID="{A2350E62-8CAA-452A-B54F-65D4D2FAAF36}" presName="sibTrans" presStyleLbl="sibTrans2D1" presStyleIdx="3" presStyleCnt="11"/>
      <dgm:spPr/>
    </dgm:pt>
    <dgm:pt modelId="{4970897D-C0D4-4F3D-ACB4-46525DB000B3}" type="pres">
      <dgm:prSet presAssocID="{A2350E62-8CAA-452A-B54F-65D4D2FAAF36}" presName="connectorText" presStyleLbl="sibTrans2D1" presStyleIdx="3" presStyleCnt="11"/>
      <dgm:spPr/>
    </dgm:pt>
    <dgm:pt modelId="{F1A50964-2EBF-4329-9782-E34AFF4C04DC}" type="pres">
      <dgm:prSet presAssocID="{6CF5C0C3-ED9A-4A33-A94B-BD6E54FB8AA9}" presName="node" presStyleLbl="node1" presStyleIdx="4" presStyleCnt="12">
        <dgm:presLayoutVars>
          <dgm:bulletEnabled val="1"/>
        </dgm:presLayoutVars>
      </dgm:prSet>
      <dgm:spPr/>
    </dgm:pt>
    <dgm:pt modelId="{3E9C37A1-317D-4C59-A8EA-2EFDFB29355F}" type="pres">
      <dgm:prSet presAssocID="{AFC5DFD2-EBD0-4C66-AF4C-504A88FC660A}" presName="sibTrans" presStyleLbl="sibTrans2D1" presStyleIdx="4" presStyleCnt="11"/>
      <dgm:spPr/>
    </dgm:pt>
    <dgm:pt modelId="{688CB89B-F958-4851-99BF-EBA6ECDBAA83}" type="pres">
      <dgm:prSet presAssocID="{AFC5DFD2-EBD0-4C66-AF4C-504A88FC660A}" presName="connectorText" presStyleLbl="sibTrans2D1" presStyleIdx="4" presStyleCnt="11"/>
      <dgm:spPr/>
    </dgm:pt>
    <dgm:pt modelId="{A3CF9783-6EF4-4829-A707-32EECF4E699C}" type="pres">
      <dgm:prSet presAssocID="{5D505D4B-8D7C-4670-817A-50E2938FF78B}" presName="node" presStyleLbl="node1" presStyleIdx="5" presStyleCnt="12">
        <dgm:presLayoutVars>
          <dgm:bulletEnabled val="1"/>
        </dgm:presLayoutVars>
      </dgm:prSet>
      <dgm:spPr/>
    </dgm:pt>
    <dgm:pt modelId="{E9C45B0B-5D62-4511-960A-E1423FB774A6}" type="pres">
      <dgm:prSet presAssocID="{BC98AA71-20C4-47AD-ABA7-9899325B7926}" presName="sibTrans" presStyleLbl="sibTrans2D1" presStyleIdx="5" presStyleCnt="11"/>
      <dgm:spPr/>
    </dgm:pt>
    <dgm:pt modelId="{FFEE4395-CEDF-44D9-843D-A39B970051FC}" type="pres">
      <dgm:prSet presAssocID="{BC98AA71-20C4-47AD-ABA7-9899325B7926}" presName="connectorText" presStyleLbl="sibTrans2D1" presStyleIdx="5" presStyleCnt="11"/>
      <dgm:spPr/>
    </dgm:pt>
    <dgm:pt modelId="{7BF90B24-7847-4F77-8E4D-C7DCB81F75E5}" type="pres">
      <dgm:prSet presAssocID="{9E84AE5D-BAFE-4D04-A08B-4AE5A93813AE}" presName="node" presStyleLbl="node1" presStyleIdx="6" presStyleCnt="12">
        <dgm:presLayoutVars>
          <dgm:bulletEnabled val="1"/>
        </dgm:presLayoutVars>
      </dgm:prSet>
      <dgm:spPr/>
    </dgm:pt>
    <dgm:pt modelId="{167A5760-3FDF-4A3D-AA2E-1A06C9A058FA}" type="pres">
      <dgm:prSet presAssocID="{C40B2BF8-7215-4D6B-AA2F-A7848F8E3C00}" presName="sibTrans" presStyleLbl="sibTrans2D1" presStyleIdx="6" presStyleCnt="11"/>
      <dgm:spPr/>
    </dgm:pt>
    <dgm:pt modelId="{FF73E875-F242-4AE0-B12E-DB07101AE95C}" type="pres">
      <dgm:prSet presAssocID="{C40B2BF8-7215-4D6B-AA2F-A7848F8E3C00}" presName="connectorText" presStyleLbl="sibTrans2D1" presStyleIdx="6" presStyleCnt="11"/>
      <dgm:spPr/>
    </dgm:pt>
    <dgm:pt modelId="{F4DA48AF-994B-4398-A878-C74E375E80AF}" type="pres">
      <dgm:prSet presAssocID="{972A244F-2ACA-484E-B5B8-6DEC18D0DD2E}" presName="node" presStyleLbl="node1" presStyleIdx="7" presStyleCnt="12">
        <dgm:presLayoutVars>
          <dgm:bulletEnabled val="1"/>
        </dgm:presLayoutVars>
      </dgm:prSet>
      <dgm:spPr/>
    </dgm:pt>
    <dgm:pt modelId="{A9218DBC-CA3B-4D04-83B9-A575AF813D87}" type="pres">
      <dgm:prSet presAssocID="{8161251F-A364-4A29-BEEE-37772E7EA171}" presName="sibTrans" presStyleLbl="sibTrans2D1" presStyleIdx="7" presStyleCnt="11"/>
      <dgm:spPr/>
    </dgm:pt>
    <dgm:pt modelId="{3444E9BD-FEBB-49A7-8643-8AFCC2F7F880}" type="pres">
      <dgm:prSet presAssocID="{8161251F-A364-4A29-BEEE-37772E7EA171}" presName="connectorText" presStyleLbl="sibTrans2D1" presStyleIdx="7" presStyleCnt="11"/>
      <dgm:spPr/>
    </dgm:pt>
    <dgm:pt modelId="{4A4D457A-4DC2-44E6-829E-71C6CD793078}" type="pres">
      <dgm:prSet presAssocID="{DB006DAE-2A5B-47D8-B79B-0127C431D9A3}" presName="node" presStyleLbl="node1" presStyleIdx="8" presStyleCnt="12">
        <dgm:presLayoutVars>
          <dgm:bulletEnabled val="1"/>
        </dgm:presLayoutVars>
      </dgm:prSet>
      <dgm:spPr/>
    </dgm:pt>
    <dgm:pt modelId="{508545EB-FFCD-4DC1-95CE-B18E50D20F41}" type="pres">
      <dgm:prSet presAssocID="{EE415FD4-B16B-48E8-B162-C59AC414693E}" presName="sibTrans" presStyleLbl="sibTrans2D1" presStyleIdx="8" presStyleCnt="11"/>
      <dgm:spPr/>
    </dgm:pt>
    <dgm:pt modelId="{1F1F8107-90B3-469F-8310-C5D3E9B67BFB}" type="pres">
      <dgm:prSet presAssocID="{EE415FD4-B16B-48E8-B162-C59AC414693E}" presName="connectorText" presStyleLbl="sibTrans2D1" presStyleIdx="8" presStyleCnt="11"/>
      <dgm:spPr/>
    </dgm:pt>
    <dgm:pt modelId="{0789B27A-5CB8-4A41-AC8A-6C8E2DAD6222}" type="pres">
      <dgm:prSet presAssocID="{32342CAA-3C33-42AC-B397-5579DB20DB92}" presName="node" presStyleLbl="node1" presStyleIdx="9" presStyleCnt="12">
        <dgm:presLayoutVars>
          <dgm:bulletEnabled val="1"/>
        </dgm:presLayoutVars>
      </dgm:prSet>
      <dgm:spPr/>
    </dgm:pt>
    <dgm:pt modelId="{A03C2C41-1E37-462A-B748-EAEEF298ADDA}" type="pres">
      <dgm:prSet presAssocID="{BD97A101-DB3E-4D90-9E15-FC7880201927}" presName="sibTrans" presStyleLbl="sibTrans2D1" presStyleIdx="9" presStyleCnt="11"/>
      <dgm:spPr/>
    </dgm:pt>
    <dgm:pt modelId="{DC68C8F7-7511-4380-98ED-C95D6B41ABE7}" type="pres">
      <dgm:prSet presAssocID="{BD97A101-DB3E-4D90-9E15-FC7880201927}" presName="connectorText" presStyleLbl="sibTrans2D1" presStyleIdx="9" presStyleCnt="11"/>
      <dgm:spPr/>
    </dgm:pt>
    <dgm:pt modelId="{FAC45E32-C948-43E0-B530-C88D8D6A951E}" type="pres">
      <dgm:prSet presAssocID="{70488C1F-FAAE-4673-9263-3EBEB18201E5}" presName="node" presStyleLbl="node1" presStyleIdx="10" presStyleCnt="12">
        <dgm:presLayoutVars>
          <dgm:bulletEnabled val="1"/>
        </dgm:presLayoutVars>
      </dgm:prSet>
      <dgm:spPr/>
    </dgm:pt>
    <dgm:pt modelId="{9D5E9D20-F71B-45A8-85EF-569686FC0B72}" type="pres">
      <dgm:prSet presAssocID="{E5E8FC36-2B72-4883-A63F-344CBFAAB293}" presName="sibTrans" presStyleLbl="sibTrans2D1" presStyleIdx="10" presStyleCnt="11"/>
      <dgm:spPr/>
    </dgm:pt>
    <dgm:pt modelId="{E45F66E9-B751-48F9-9237-3DE6F47C7114}" type="pres">
      <dgm:prSet presAssocID="{E5E8FC36-2B72-4883-A63F-344CBFAAB293}" presName="connectorText" presStyleLbl="sibTrans2D1" presStyleIdx="10" presStyleCnt="11"/>
      <dgm:spPr/>
    </dgm:pt>
    <dgm:pt modelId="{AFA2D723-2B6C-4807-816E-E2C471516642}" type="pres">
      <dgm:prSet presAssocID="{BD020540-168C-493B-8929-BC2DD1251466}" presName="node" presStyleLbl="node1" presStyleIdx="11" presStyleCnt="12">
        <dgm:presLayoutVars>
          <dgm:bulletEnabled val="1"/>
        </dgm:presLayoutVars>
      </dgm:prSet>
      <dgm:spPr/>
    </dgm:pt>
  </dgm:ptLst>
  <dgm:cxnLst>
    <dgm:cxn modelId="{8B61120D-31FA-4692-B970-B67CBF756715}" type="presOf" srcId="{32342CAA-3C33-42AC-B397-5579DB20DB92}" destId="{0789B27A-5CB8-4A41-AC8A-6C8E2DAD6222}" srcOrd="0" destOrd="0" presId="urn:microsoft.com/office/officeart/2005/8/layout/process5"/>
    <dgm:cxn modelId="{EBD1930D-82E1-4AC3-B206-94AFC7ACF45A}" type="presOf" srcId="{BD97A101-DB3E-4D90-9E15-FC7880201927}" destId="{DC68C8F7-7511-4380-98ED-C95D6B41ABE7}" srcOrd="1" destOrd="0" presId="urn:microsoft.com/office/officeart/2005/8/layout/process5"/>
    <dgm:cxn modelId="{4917D51C-093B-4C63-9A0A-C3197D5C1159}" type="presOf" srcId="{AFC5DFD2-EBD0-4C66-AF4C-504A88FC660A}" destId="{3E9C37A1-317D-4C59-A8EA-2EFDFB29355F}" srcOrd="0" destOrd="0" presId="urn:microsoft.com/office/officeart/2005/8/layout/process5"/>
    <dgm:cxn modelId="{922C8A1D-8C9C-405A-8F50-2BF0B69EAC0C}" type="presOf" srcId="{BC98AA71-20C4-47AD-ABA7-9899325B7926}" destId="{E9C45B0B-5D62-4511-960A-E1423FB774A6}" srcOrd="0" destOrd="0" presId="urn:microsoft.com/office/officeart/2005/8/layout/process5"/>
    <dgm:cxn modelId="{BCA12622-BD1B-4B55-8AE8-A265D4E134B1}" type="presOf" srcId="{5CEFEBD9-B6B4-445B-9B00-F42EF2485ABF}" destId="{45ACBAB0-95C0-4014-9B8F-2CA975CC881D}" srcOrd="0" destOrd="0" presId="urn:microsoft.com/office/officeart/2005/8/layout/process5"/>
    <dgm:cxn modelId="{D160EC2A-1017-4779-B96F-7B82A96ABF95}" srcId="{1836B887-754F-48CF-80C2-9BE6A2F47C87}" destId="{972A244F-2ACA-484E-B5B8-6DEC18D0DD2E}" srcOrd="7" destOrd="0" parTransId="{58CAD779-1B9E-4249-AEC2-D20C0CB97331}" sibTransId="{8161251F-A364-4A29-BEEE-37772E7EA171}"/>
    <dgm:cxn modelId="{2DEE4831-9E52-4A06-9ADB-7446A16A9017}" type="presOf" srcId="{76F1ECE2-3145-4A4D-8261-A9D12BAA3734}" destId="{D759F7A8-5DAE-4EA4-BF91-C6BA0507D2ED}" srcOrd="1" destOrd="0" presId="urn:microsoft.com/office/officeart/2005/8/layout/process5"/>
    <dgm:cxn modelId="{796F9735-4F69-4A9B-BD3A-B09CD6068DF6}" type="presOf" srcId="{DB006DAE-2A5B-47D8-B79B-0127C431D9A3}" destId="{4A4D457A-4DC2-44E6-829E-71C6CD793078}" srcOrd="0" destOrd="0" presId="urn:microsoft.com/office/officeart/2005/8/layout/process5"/>
    <dgm:cxn modelId="{76C45F38-3EC3-4BD1-A786-010FFA0F8716}" type="presOf" srcId="{A2350E62-8CAA-452A-B54F-65D4D2FAAF36}" destId="{5243B94F-1791-41B4-8720-99FDBB21E1DD}" srcOrd="0" destOrd="0" presId="urn:microsoft.com/office/officeart/2005/8/layout/process5"/>
    <dgm:cxn modelId="{27D1553B-81FF-42A8-876E-D8D98089DBD1}" type="presOf" srcId="{82A51665-3C8C-4BA2-8AD7-F95E4DB6951B}" destId="{29EF7E06-634C-4D45-B1DD-C008E004107D}" srcOrd="0" destOrd="0" presId="urn:microsoft.com/office/officeart/2005/8/layout/process5"/>
    <dgm:cxn modelId="{AE8CDF40-9185-4221-92CB-855839EE768F}" srcId="{1836B887-754F-48CF-80C2-9BE6A2F47C87}" destId="{32342CAA-3C33-42AC-B397-5579DB20DB92}" srcOrd="9" destOrd="0" parTransId="{B9816F95-6CCD-46CB-9F2D-B6893ED527D6}" sibTransId="{BD97A101-DB3E-4D90-9E15-FC7880201927}"/>
    <dgm:cxn modelId="{9852BC5D-1787-4786-B0E9-0576CDEFC311}" srcId="{1836B887-754F-48CF-80C2-9BE6A2F47C87}" destId="{82A51665-3C8C-4BA2-8AD7-F95E4DB6951B}" srcOrd="2" destOrd="0" parTransId="{8F70E1FB-9D12-4D5E-B994-8F0D16D85286}" sibTransId="{A3F26136-A40E-47C1-94DB-7B7505A6033E}"/>
    <dgm:cxn modelId="{4494D461-2F47-4C05-BF6B-114146BCB60B}" type="presOf" srcId="{047ED0A9-5910-4E93-8123-B627DE32CD65}" destId="{A69E1DC7-2F17-46C8-ADD2-D0768FAE8DBF}" srcOrd="1" destOrd="0" presId="urn:microsoft.com/office/officeart/2005/8/layout/process5"/>
    <dgm:cxn modelId="{FC059E64-F439-40DE-9F1B-7D2CB2EF01C5}" type="presOf" srcId="{A2350E62-8CAA-452A-B54F-65D4D2FAAF36}" destId="{4970897D-C0D4-4F3D-ACB4-46525DB000B3}" srcOrd="1" destOrd="0" presId="urn:microsoft.com/office/officeart/2005/8/layout/process5"/>
    <dgm:cxn modelId="{CDB19B65-9020-428A-AF46-6A3758E17A6F}" type="presOf" srcId="{E5E8FC36-2B72-4883-A63F-344CBFAAB293}" destId="{E45F66E9-B751-48F9-9237-3DE6F47C7114}" srcOrd="1" destOrd="0" presId="urn:microsoft.com/office/officeart/2005/8/layout/process5"/>
    <dgm:cxn modelId="{434FB269-592C-47BC-BB5E-D5AD5CE0E3D1}" srcId="{1836B887-754F-48CF-80C2-9BE6A2F47C87}" destId="{26F54203-FA39-4FCA-BF11-92B7B55D9F91}" srcOrd="1" destOrd="0" parTransId="{4DA13E6E-A0A4-44C5-9AF4-66E31DCF6790}" sibTransId="{047ED0A9-5910-4E93-8123-B627DE32CD65}"/>
    <dgm:cxn modelId="{7886804A-EA9D-48C4-9875-939ED3BC41E2}" type="presOf" srcId="{5D505D4B-8D7C-4670-817A-50E2938FF78B}" destId="{A3CF9783-6EF4-4829-A707-32EECF4E699C}" srcOrd="0" destOrd="0" presId="urn:microsoft.com/office/officeart/2005/8/layout/process5"/>
    <dgm:cxn modelId="{1A62F14E-519D-46ED-9C15-C1EB59471BEF}" type="presOf" srcId="{519CBBB9-46B5-4D21-B18F-562A1FA05463}" destId="{0F910B2A-7FFB-4A2F-83AD-0EC278899B83}" srcOrd="0" destOrd="0" presId="urn:microsoft.com/office/officeart/2005/8/layout/process5"/>
    <dgm:cxn modelId="{6191E473-D48E-420F-A77B-3A19A0410D11}" type="presOf" srcId="{70488C1F-FAAE-4673-9263-3EBEB18201E5}" destId="{FAC45E32-C948-43E0-B530-C88D8D6A951E}" srcOrd="0" destOrd="0" presId="urn:microsoft.com/office/officeart/2005/8/layout/process5"/>
    <dgm:cxn modelId="{F95A5679-FB11-48C1-8235-FC82932D4ACB}" type="presOf" srcId="{BD020540-168C-493B-8929-BC2DD1251466}" destId="{AFA2D723-2B6C-4807-816E-E2C471516642}" srcOrd="0" destOrd="0" presId="urn:microsoft.com/office/officeart/2005/8/layout/process5"/>
    <dgm:cxn modelId="{36E0567B-0BF7-4042-BE8D-D33CF75456DB}" srcId="{1836B887-754F-48CF-80C2-9BE6A2F47C87}" destId="{9E84AE5D-BAFE-4D04-A08B-4AE5A93813AE}" srcOrd="6" destOrd="0" parTransId="{82B2E4EE-EF92-4445-A22E-02A0206B6D25}" sibTransId="{C40B2BF8-7215-4D6B-AA2F-A7848F8E3C00}"/>
    <dgm:cxn modelId="{9CAB777E-25E4-4785-9930-6BD09FEEB879}" type="presOf" srcId="{047ED0A9-5910-4E93-8123-B627DE32CD65}" destId="{F2D0AEF3-51B1-476B-96C9-DD737065627C}" srcOrd="0" destOrd="0" presId="urn:microsoft.com/office/officeart/2005/8/layout/process5"/>
    <dgm:cxn modelId="{D0E6987F-2ECB-4046-9F48-727674690940}" type="presOf" srcId="{BD97A101-DB3E-4D90-9E15-FC7880201927}" destId="{A03C2C41-1E37-462A-B748-EAEEF298ADDA}" srcOrd="0" destOrd="0" presId="urn:microsoft.com/office/officeart/2005/8/layout/process5"/>
    <dgm:cxn modelId="{3F680E80-80EB-48B0-A5B7-784B98E9A01C}" type="presOf" srcId="{6CF5C0C3-ED9A-4A33-A94B-BD6E54FB8AA9}" destId="{F1A50964-2EBF-4329-9782-E34AFF4C04DC}" srcOrd="0" destOrd="0" presId="urn:microsoft.com/office/officeart/2005/8/layout/process5"/>
    <dgm:cxn modelId="{B64D1E82-34C5-4E6F-9D04-DE6A323B03F3}" srcId="{1836B887-754F-48CF-80C2-9BE6A2F47C87}" destId="{BD020540-168C-493B-8929-BC2DD1251466}" srcOrd="11" destOrd="0" parTransId="{CDFB6F93-A08D-4B22-9711-89874962312C}" sibTransId="{CCA5A0CC-CA92-4C8F-BB22-3EE3AEBE9BDC}"/>
    <dgm:cxn modelId="{F0A39B83-BA55-4864-9510-39C35D5547F8}" type="presOf" srcId="{1836B887-754F-48CF-80C2-9BE6A2F47C87}" destId="{3E42853E-7354-4114-98F7-AAB75857EE56}" srcOrd="0" destOrd="0" presId="urn:microsoft.com/office/officeart/2005/8/layout/process5"/>
    <dgm:cxn modelId="{4932268C-CE8C-4F17-BE6F-9153EA1897B9}" srcId="{1836B887-754F-48CF-80C2-9BE6A2F47C87}" destId="{5CEFEBD9-B6B4-445B-9B00-F42EF2485ABF}" srcOrd="0" destOrd="0" parTransId="{DB78B6B7-C33E-4844-A020-D6FFCB4B3B4E}" sibTransId="{76F1ECE2-3145-4A4D-8261-A9D12BAA3734}"/>
    <dgm:cxn modelId="{5C486D95-C507-48C0-96A9-6378358786C6}" srcId="{1836B887-754F-48CF-80C2-9BE6A2F47C87}" destId="{5D505D4B-8D7C-4670-817A-50E2938FF78B}" srcOrd="5" destOrd="0" parTransId="{0F8A95B8-BD79-4902-898B-E5FB104CCA7B}" sibTransId="{BC98AA71-20C4-47AD-ABA7-9899325B7926}"/>
    <dgm:cxn modelId="{A2015997-C32B-4928-9B2A-2EA096BA808E}" srcId="{1836B887-754F-48CF-80C2-9BE6A2F47C87}" destId="{6CF5C0C3-ED9A-4A33-A94B-BD6E54FB8AA9}" srcOrd="4" destOrd="0" parTransId="{43E66CCD-211E-4C7E-B07B-DF3C55E96B7E}" sibTransId="{AFC5DFD2-EBD0-4C66-AF4C-504A88FC660A}"/>
    <dgm:cxn modelId="{CF716D9C-856F-4695-B432-212E6EA14DD6}" type="presOf" srcId="{EE415FD4-B16B-48E8-B162-C59AC414693E}" destId="{508545EB-FFCD-4DC1-95CE-B18E50D20F41}" srcOrd="0" destOrd="0" presId="urn:microsoft.com/office/officeart/2005/8/layout/process5"/>
    <dgm:cxn modelId="{AB14A29E-0E1A-40EC-B696-D17E410FCE71}" srcId="{1836B887-754F-48CF-80C2-9BE6A2F47C87}" destId="{519CBBB9-46B5-4D21-B18F-562A1FA05463}" srcOrd="3" destOrd="0" parTransId="{0402A8C4-ECF8-4F3C-B583-8C2B09CC7947}" sibTransId="{A2350E62-8CAA-452A-B54F-65D4D2FAAF36}"/>
    <dgm:cxn modelId="{5C836AA3-D335-4AA7-B244-7D87D85B52D7}" type="presOf" srcId="{76F1ECE2-3145-4A4D-8261-A9D12BAA3734}" destId="{9549EC0E-D602-403D-ABDA-52D46DAA1781}" srcOrd="0" destOrd="0" presId="urn:microsoft.com/office/officeart/2005/8/layout/process5"/>
    <dgm:cxn modelId="{4DCF04A4-A742-4E89-9FBE-682D51149730}" type="presOf" srcId="{C40B2BF8-7215-4D6B-AA2F-A7848F8E3C00}" destId="{FF73E875-F242-4AE0-B12E-DB07101AE95C}" srcOrd="1" destOrd="0" presId="urn:microsoft.com/office/officeart/2005/8/layout/process5"/>
    <dgm:cxn modelId="{403195A4-EBF7-4DFD-89F7-B24693E49385}" type="presOf" srcId="{8161251F-A364-4A29-BEEE-37772E7EA171}" destId="{A9218DBC-CA3B-4D04-83B9-A575AF813D87}" srcOrd="0" destOrd="0" presId="urn:microsoft.com/office/officeart/2005/8/layout/process5"/>
    <dgm:cxn modelId="{14021FAB-6F8A-4A02-9847-DC11E1E7C32E}" type="presOf" srcId="{AFC5DFD2-EBD0-4C66-AF4C-504A88FC660A}" destId="{688CB89B-F958-4851-99BF-EBA6ECDBAA83}" srcOrd="1" destOrd="0" presId="urn:microsoft.com/office/officeart/2005/8/layout/process5"/>
    <dgm:cxn modelId="{48BF32B4-2BD7-49E1-90BE-0E4EC200C7E4}" srcId="{1836B887-754F-48CF-80C2-9BE6A2F47C87}" destId="{70488C1F-FAAE-4673-9263-3EBEB18201E5}" srcOrd="10" destOrd="0" parTransId="{543A8A67-F742-4EA8-A6F0-B3C899D57E68}" sibTransId="{E5E8FC36-2B72-4883-A63F-344CBFAAB293}"/>
    <dgm:cxn modelId="{856E8FBD-23CB-4841-B70B-9DA8091EB517}" type="presOf" srcId="{BC98AA71-20C4-47AD-ABA7-9899325B7926}" destId="{FFEE4395-CEDF-44D9-843D-A39B970051FC}" srcOrd="1" destOrd="0" presId="urn:microsoft.com/office/officeart/2005/8/layout/process5"/>
    <dgm:cxn modelId="{D51826C0-EACF-4CC6-A2C1-51BF4EDA03B5}" type="presOf" srcId="{E5E8FC36-2B72-4883-A63F-344CBFAAB293}" destId="{9D5E9D20-F71B-45A8-85EF-569686FC0B72}" srcOrd="0" destOrd="0" presId="urn:microsoft.com/office/officeart/2005/8/layout/process5"/>
    <dgm:cxn modelId="{FBCDF5C2-15F9-44D3-832E-725E85AC4492}" type="presOf" srcId="{C40B2BF8-7215-4D6B-AA2F-A7848F8E3C00}" destId="{167A5760-3FDF-4A3D-AA2E-1A06C9A058FA}" srcOrd="0" destOrd="0" presId="urn:microsoft.com/office/officeart/2005/8/layout/process5"/>
    <dgm:cxn modelId="{757B54DC-2CD8-467D-B4D3-32962E0E783F}" srcId="{1836B887-754F-48CF-80C2-9BE6A2F47C87}" destId="{DB006DAE-2A5B-47D8-B79B-0127C431D9A3}" srcOrd="8" destOrd="0" parTransId="{3556E0BB-D3D4-4FB5-94B2-4C22D5973E22}" sibTransId="{EE415FD4-B16B-48E8-B162-C59AC414693E}"/>
    <dgm:cxn modelId="{A684BADC-28C4-42DD-8322-E527477273AF}" type="presOf" srcId="{EE415FD4-B16B-48E8-B162-C59AC414693E}" destId="{1F1F8107-90B3-469F-8310-C5D3E9B67BFB}" srcOrd="1" destOrd="0" presId="urn:microsoft.com/office/officeart/2005/8/layout/process5"/>
    <dgm:cxn modelId="{1C494CE1-BD7D-4802-8B2A-4394F29C2172}" type="presOf" srcId="{A3F26136-A40E-47C1-94DB-7B7505A6033E}" destId="{D0ABFC17-7363-4A4F-AEB4-0F4A7A781C81}" srcOrd="0" destOrd="0" presId="urn:microsoft.com/office/officeart/2005/8/layout/process5"/>
    <dgm:cxn modelId="{4465B7E8-C6CA-481D-9B38-D8088DCDCA7F}" type="presOf" srcId="{9E84AE5D-BAFE-4D04-A08B-4AE5A93813AE}" destId="{7BF90B24-7847-4F77-8E4D-C7DCB81F75E5}" srcOrd="0" destOrd="0" presId="urn:microsoft.com/office/officeart/2005/8/layout/process5"/>
    <dgm:cxn modelId="{5010ECEC-3989-4890-8661-59B5541CD8EA}" type="presOf" srcId="{A3F26136-A40E-47C1-94DB-7B7505A6033E}" destId="{1E25EBAE-141D-4616-A2E9-11896C48E89B}" srcOrd="1" destOrd="0" presId="urn:microsoft.com/office/officeart/2005/8/layout/process5"/>
    <dgm:cxn modelId="{0694B4F1-0398-47F0-B34D-DBAF3781C048}" type="presOf" srcId="{26F54203-FA39-4FCA-BF11-92B7B55D9F91}" destId="{07615C36-4647-4B7C-B590-5B90EE8AF145}" srcOrd="0" destOrd="0" presId="urn:microsoft.com/office/officeart/2005/8/layout/process5"/>
    <dgm:cxn modelId="{BDB4CBF4-B8EC-48B3-BA28-2C427DE3D5AF}" type="presOf" srcId="{972A244F-2ACA-484E-B5B8-6DEC18D0DD2E}" destId="{F4DA48AF-994B-4398-A878-C74E375E80AF}" srcOrd="0" destOrd="0" presId="urn:microsoft.com/office/officeart/2005/8/layout/process5"/>
    <dgm:cxn modelId="{4B37E4FC-60BA-4628-AF23-B6950D2C0159}" type="presOf" srcId="{8161251F-A364-4A29-BEEE-37772E7EA171}" destId="{3444E9BD-FEBB-49A7-8643-8AFCC2F7F880}" srcOrd="1" destOrd="0" presId="urn:microsoft.com/office/officeart/2005/8/layout/process5"/>
    <dgm:cxn modelId="{30263F49-E313-472A-8712-A16FCC4159AB}" type="presParOf" srcId="{3E42853E-7354-4114-98F7-AAB75857EE56}" destId="{45ACBAB0-95C0-4014-9B8F-2CA975CC881D}" srcOrd="0" destOrd="0" presId="urn:microsoft.com/office/officeart/2005/8/layout/process5"/>
    <dgm:cxn modelId="{2C54AF8C-0977-4EF1-B204-5EC036703A7F}" type="presParOf" srcId="{3E42853E-7354-4114-98F7-AAB75857EE56}" destId="{9549EC0E-D602-403D-ABDA-52D46DAA1781}" srcOrd="1" destOrd="0" presId="urn:microsoft.com/office/officeart/2005/8/layout/process5"/>
    <dgm:cxn modelId="{06BCB476-9C59-47B4-BB5B-819362D66000}" type="presParOf" srcId="{9549EC0E-D602-403D-ABDA-52D46DAA1781}" destId="{D759F7A8-5DAE-4EA4-BF91-C6BA0507D2ED}" srcOrd="0" destOrd="0" presId="urn:microsoft.com/office/officeart/2005/8/layout/process5"/>
    <dgm:cxn modelId="{223564D4-28D9-4B29-9FEB-2216CEF6A988}" type="presParOf" srcId="{3E42853E-7354-4114-98F7-AAB75857EE56}" destId="{07615C36-4647-4B7C-B590-5B90EE8AF145}" srcOrd="2" destOrd="0" presId="urn:microsoft.com/office/officeart/2005/8/layout/process5"/>
    <dgm:cxn modelId="{18FD18E1-CA38-435E-BB78-D0FCE9A20CAE}" type="presParOf" srcId="{3E42853E-7354-4114-98F7-AAB75857EE56}" destId="{F2D0AEF3-51B1-476B-96C9-DD737065627C}" srcOrd="3" destOrd="0" presId="urn:microsoft.com/office/officeart/2005/8/layout/process5"/>
    <dgm:cxn modelId="{889A9AB8-4171-4CB6-A74D-0EC534EBCC12}" type="presParOf" srcId="{F2D0AEF3-51B1-476B-96C9-DD737065627C}" destId="{A69E1DC7-2F17-46C8-ADD2-D0768FAE8DBF}" srcOrd="0" destOrd="0" presId="urn:microsoft.com/office/officeart/2005/8/layout/process5"/>
    <dgm:cxn modelId="{88809232-451E-493D-83A8-8BA9316A1F90}" type="presParOf" srcId="{3E42853E-7354-4114-98F7-AAB75857EE56}" destId="{29EF7E06-634C-4D45-B1DD-C008E004107D}" srcOrd="4" destOrd="0" presId="urn:microsoft.com/office/officeart/2005/8/layout/process5"/>
    <dgm:cxn modelId="{81807AD7-6AB2-448A-8C2F-36B10AC76D46}" type="presParOf" srcId="{3E42853E-7354-4114-98F7-AAB75857EE56}" destId="{D0ABFC17-7363-4A4F-AEB4-0F4A7A781C81}" srcOrd="5" destOrd="0" presId="urn:microsoft.com/office/officeart/2005/8/layout/process5"/>
    <dgm:cxn modelId="{26A9FFAF-111F-4C3B-8054-2A28952111EF}" type="presParOf" srcId="{D0ABFC17-7363-4A4F-AEB4-0F4A7A781C81}" destId="{1E25EBAE-141D-4616-A2E9-11896C48E89B}" srcOrd="0" destOrd="0" presId="urn:microsoft.com/office/officeart/2005/8/layout/process5"/>
    <dgm:cxn modelId="{4EA630F9-D501-4460-9B0D-F430768433F6}" type="presParOf" srcId="{3E42853E-7354-4114-98F7-AAB75857EE56}" destId="{0F910B2A-7FFB-4A2F-83AD-0EC278899B83}" srcOrd="6" destOrd="0" presId="urn:microsoft.com/office/officeart/2005/8/layout/process5"/>
    <dgm:cxn modelId="{EC99F9AA-BBC2-405C-A4FD-39E304310564}" type="presParOf" srcId="{3E42853E-7354-4114-98F7-AAB75857EE56}" destId="{5243B94F-1791-41B4-8720-99FDBB21E1DD}" srcOrd="7" destOrd="0" presId="urn:microsoft.com/office/officeart/2005/8/layout/process5"/>
    <dgm:cxn modelId="{0F5F9D8C-27A7-41EC-A89D-345D4BF346AB}" type="presParOf" srcId="{5243B94F-1791-41B4-8720-99FDBB21E1DD}" destId="{4970897D-C0D4-4F3D-ACB4-46525DB000B3}" srcOrd="0" destOrd="0" presId="urn:microsoft.com/office/officeart/2005/8/layout/process5"/>
    <dgm:cxn modelId="{EE929089-26EF-45C6-A726-7594DCC8B774}" type="presParOf" srcId="{3E42853E-7354-4114-98F7-AAB75857EE56}" destId="{F1A50964-2EBF-4329-9782-E34AFF4C04DC}" srcOrd="8" destOrd="0" presId="urn:microsoft.com/office/officeart/2005/8/layout/process5"/>
    <dgm:cxn modelId="{F68257B6-259F-457E-815A-D8B4C1C6A1F1}" type="presParOf" srcId="{3E42853E-7354-4114-98F7-AAB75857EE56}" destId="{3E9C37A1-317D-4C59-A8EA-2EFDFB29355F}" srcOrd="9" destOrd="0" presId="urn:microsoft.com/office/officeart/2005/8/layout/process5"/>
    <dgm:cxn modelId="{90E724A0-9966-42FA-BCFA-11F0EDDE2AEB}" type="presParOf" srcId="{3E9C37A1-317D-4C59-A8EA-2EFDFB29355F}" destId="{688CB89B-F958-4851-99BF-EBA6ECDBAA83}" srcOrd="0" destOrd="0" presId="urn:microsoft.com/office/officeart/2005/8/layout/process5"/>
    <dgm:cxn modelId="{91543DA8-1615-4616-9AB8-3AAA8CC997F8}" type="presParOf" srcId="{3E42853E-7354-4114-98F7-AAB75857EE56}" destId="{A3CF9783-6EF4-4829-A707-32EECF4E699C}" srcOrd="10" destOrd="0" presId="urn:microsoft.com/office/officeart/2005/8/layout/process5"/>
    <dgm:cxn modelId="{258D2A21-3C59-458E-8A70-276C7E8A0C36}" type="presParOf" srcId="{3E42853E-7354-4114-98F7-AAB75857EE56}" destId="{E9C45B0B-5D62-4511-960A-E1423FB774A6}" srcOrd="11" destOrd="0" presId="urn:microsoft.com/office/officeart/2005/8/layout/process5"/>
    <dgm:cxn modelId="{4CA7C127-FA87-4610-9550-8E3D2594A210}" type="presParOf" srcId="{E9C45B0B-5D62-4511-960A-E1423FB774A6}" destId="{FFEE4395-CEDF-44D9-843D-A39B970051FC}" srcOrd="0" destOrd="0" presId="urn:microsoft.com/office/officeart/2005/8/layout/process5"/>
    <dgm:cxn modelId="{48E3B936-E8DC-4CB5-BE5C-AE714713555F}" type="presParOf" srcId="{3E42853E-7354-4114-98F7-AAB75857EE56}" destId="{7BF90B24-7847-4F77-8E4D-C7DCB81F75E5}" srcOrd="12" destOrd="0" presId="urn:microsoft.com/office/officeart/2005/8/layout/process5"/>
    <dgm:cxn modelId="{C252C80A-AAB4-4E5C-A0F1-E9E63D6FA642}" type="presParOf" srcId="{3E42853E-7354-4114-98F7-AAB75857EE56}" destId="{167A5760-3FDF-4A3D-AA2E-1A06C9A058FA}" srcOrd="13" destOrd="0" presId="urn:microsoft.com/office/officeart/2005/8/layout/process5"/>
    <dgm:cxn modelId="{C8C4017E-C032-47F4-AD77-58CE5A283DA8}" type="presParOf" srcId="{167A5760-3FDF-4A3D-AA2E-1A06C9A058FA}" destId="{FF73E875-F242-4AE0-B12E-DB07101AE95C}" srcOrd="0" destOrd="0" presId="urn:microsoft.com/office/officeart/2005/8/layout/process5"/>
    <dgm:cxn modelId="{69C96EBE-C9B5-4DDC-A9D1-B177FB50375E}" type="presParOf" srcId="{3E42853E-7354-4114-98F7-AAB75857EE56}" destId="{F4DA48AF-994B-4398-A878-C74E375E80AF}" srcOrd="14" destOrd="0" presId="urn:microsoft.com/office/officeart/2005/8/layout/process5"/>
    <dgm:cxn modelId="{3CCBD872-F429-46A8-87B2-950D2DB1F00B}" type="presParOf" srcId="{3E42853E-7354-4114-98F7-AAB75857EE56}" destId="{A9218DBC-CA3B-4D04-83B9-A575AF813D87}" srcOrd="15" destOrd="0" presId="urn:microsoft.com/office/officeart/2005/8/layout/process5"/>
    <dgm:cxn modelId="{E7FDD15A-8F4A-48BE-AB70-B283A4A94CF0}" type="presParOf" srcId="{A9218DBC-CA3B-4D04-83B9-A575AF813D87}" destId="{3444E9BD-FEBB-49A7-8643-8AFCC2F7F880}" srcOrd="0" destOrd="0" presId="urn:microsoft.com/office/officeart/2005/8/layout/process5"/>
    <dgm:cxn modelId="{A18E5D30-BACF-4FB3-AB48-84EB712FE094}" type="presParOf" srcId="{3E42853E-7354-4114-98F7-AAB75857EE56}" destId="{4A4D457A-4DC2-44E6-829E-71C6CD793078}" srcOrd="16" destOrd="0" presId="urn:microsoft.com/office/officeart/2005/8/layout/process5"/>
    <dgm:cxn modelId="{FCB58937-33FD-47C8-BDDB-87AEE49E1052}" type="presParOf" srcId="{3E42853E-7354-4114-98F7-AAB75857EE56}" destId="{508545EB-FFCD-4DC1-95CE-B18E50D20F41}" srcOrd="17" destOrd="0" presId="urn:microsoft.com/office/officeart/2005/8/layout/process5"/>
    <dgm:cxn modelId="{4E9A6E3B-710D-466F-A215-C09448859D63}" type="presParOf" srcId="{508545EB-FFCD-4DC1-95CE-B18E50D20F41}" destId="{1F1F8107-90B3-469F-8310-C5D3E9B67BFB}" srcOrd="0" destOrd="0" presId="urn:microsoft.com/office/officeart/2005/8/layout/process5"/>
    <dgm:cxn modelId="{AC6F1B71-00A3-4211-AA89-052B0FBF6312}" type="presParOf" srcId="{3E42853E-7354-4114-98F7-AAB75857EE56}" destId="{0789B27A-5CB8-4A41-AC8A-6C8E2DAD6222}" srcOrd="18" destOrd="0" presId="urn:microsoft.com/office/officeart/2005/8/layout/process5"/>
    <dgm:cxn modelId="{D58CAD8B-DD39-4123-AA82-D54357B51ECC}" type="presParOf" srcId="{3E42853E-7354-4114-98F7-AAB75857EE56}" destId="{A03C2C41-1E37-462A-B748-EAEEF298ADDA}" srcOrd="19" destOrd="0" presId="urn:microsoft.com/office/officeart/2005/8/layout/process5"/>
    <dgm:cxn modelId="{36AA19C1-1020-4A43-95B4-63DC99CBC47D}" type="presParOf" srcId="{A03C2C41-1E37-462A-B748-EAEEF298ADDA}" destId="{DC68C8F7-7511-4380-98ED-C95D6B41ABE7}" srcOrd="0" destOrd="0" presId="urn:microsoft.com/office/officeart/2005/8/layout/process5"/>
    <dgm:cxn modelId="{3E8D05E3-C7C5-48D8-BBC7-F41405E5DFF5}" type="presParOf" srcId="{3E42853E-7354-4114-98F7-AAB75857EE56}" destId="{FAC45E32-C948-43E0-B530-C88D8D6A951E}" srcOrd="20" destOrd="0" presId="urn:microsoft.com/office/officeart/2005/8/layout/process5"/>
    <dgm:cxn modelId="{833F8E40-CC03-4730-89BD-06698DB085F8}" type="presParOf" srcId="{3E42853E-7354-4114-98F7-AAB75857EE56}" destId="{9D5E9D20-F71B-45A8-85EF-569686FC0B72}" srcOrd="21" destOrd="0" presId="urn:microsoft.com/office/officeart/2005/8/layout/process5"/>
    <dgm:cxn modelId="{27C924DB-382A-4BE6-A606-F368C719E027}" type="presParOf" srcId="{9D5E9D20-F71B-45A8-85EF-569686FC0B72}" destId="{E45F66E9-B751-48F9-9237-3DE6F47C7114}" srcOrd="0" destOrd="0" presId="urn:microsoft.com/office/officeart/2005/8/layout/process5"/>
    <dgm:cxn modelId="{11783E58-AEAF-4844-B923-4D79D4012DB2}" type="presParOf" srcId="{3E42853E-7354-4114-98F7-AAB75857EE56}" destId="{AFA2D723-2B6C-4807-816E-E2C471516642}" srcOrd="22"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D3B832-C2F4-48EC-9F10-6730B54BB0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2B6CFCA-6F73-4623-8B6B-556E193965E7}">
      <dgm:prSet/>
      <dgm:spPr/>
      <dgm:t>
        <a:bodyPr/>
        <a:lstStyle/>
        <a:p>
          <a:r>
            <a:rPr lang="en-US"/>
            <a:t>Use the back of your hand to inspect a door that is in question. </a:t>
          </a:r>
          <a:r>
            <a:rPr lang="en-US" dirty="0"/>
            <a:t>Never grab a door-knob with your palm.</a:t>
          </a:r>
        </a:p>
      </dgm:t>
    </dgm:pt>
    <dgm:pt modelId="{6F6A20C6-200A-4173-97F2-5AC7B08E2FD2}" type="parTrans" cxnId="{D4CD8F90-CE75-48DC-AADB-A96EA6A6ACA7}">
      <dgm:prSet/>
      <dgm:spPr/>
      <dgm:t>
        <a:bodyPr/>
        <a:lstStyle/>
        <a:p>
          <a:endParaRPr lang="en-US"/>
        </a:p>
      </dgm:t>
    </dgm:pt>
    <dgm:pt modelId="{CEA86837-BBB7-4DD4-BC73-E4D87D2F4301}" type="sibTrans" cxnId="{D4CD8F90-CE75-48DC-AADB-A96EA6A6ACA7}">
      <dgm:prSet/>
      <dgm:spPr/>
      <dgm:t>
        <a:bodyPr/>
        <a:lstStyle/>
        <a:p>
          <a:endParaRPr lang="en-US"/>
        </a:p>
      </dgm:t>
    </dgm:pt>
    <dgm:pt modelId="{156A4568-2315-4D3E-A3F1-29C583CD7A56}">
      <dgm:prSet/>
      <dgm:spPr/>
      <dgm:t>
        <a:bodyPr/>
        <a:lstStyle/>
        <a:p>
          <a:r>
            <a:rPr lang="en-US" dirty="0"/>
            <a:t>If the Building Fire Alarm System has not been activated, activate the pull-stations.</a:t>
          </a:r>
        </a:p>
      </dgm:t>
    </dgm:pt>
    <dgm:pt modelId="{D105F3B5-6283-4B0B-9A11-A467B99C2E9D}" type="parTrans" cxnId="{CB441320-6FCE-47BB-98AC-AA9DA9700CAE}">
      <dgm:prSet/>
      <dgm:spPr/>
      <dgm:t>
        <a:bodyPr/>
        <a:lstStyle/>
        <a:p>
          <a:endParaRPr lang="en-US"/>
        </a:p>
      </dgm:t>
    </dgm:pt>
    <dgm:pt modelId="{AAD4FFF6-1FB3-407B-AE28-26468DF772D7}" type="sibTrans" cxnId="{CB441320-6FCE-47BB-98AC-AA9DA9700CAE}">
      <dgm:prSet/>
      <dgm:spPr/>
      <dgm:t>
        <a:bodyPr/>
        <a:lstStyle/>
        <a:p>
          <a:endParaRPr lang="en-US"/>
        </a:p>
      </dgm:t>
    </dgm:pt>
    <dgm:pt modelId="{2DA13D66-99B4-4035-9AAD-BDBF10881B81}">
      <dgm:prSet/>
      <dgm:spPr/>
      <dgm:t>
        <a:bodyPr/>
        <a:lstStyle/>
        <a:p>
          <a:r>
            <a:rPr lang="en-US"/>
            <a:t>Know your team members that are not able to walk down the stairs. </a:t>
          </a:r>
        </a:p>
      </dgm:t>
    </dgm:pt>
    <dgm:pt modelId="{A83577E0-FC38-46AE-93D5-64973F41B09A}" type="parTrans" cxnId="{A07A036E-3CB1-406A-9D58-FF923E8EC6C7}">
      <dgm:prSet/>
      <dgm:spPr/>
      <dgm:t>
        <a:bodyPr/>
        <a:lstStyle/>
        <a:p>
          <a:endParaRPr lang="en-US"/>
        </a:p>
      </dgm:t>
    </dgm:pt>
    <dgm:pt modelId="{61BEDD2F-5CEF-41C3-929D-CC9620465C7C}" type="sibTrans" cxnId="{A07A036E-3CB1-406A-9D58-FF923E8EC6C7}">
      <dgm:prSet/>
      <dgm:spPr/>
      <dgm:t>
        <a:bodyPr/>
        <a:lstStyle/>
        <a:p>
          <a:endParaRPr lang="en-US"/>
        </a:p>
      </dgm:t>
    </dgm:pt>
    <dgm:pt modelId="{988BA7F7-BD50-48BB-A59E-2C0CBD548F8E}">
      <dgm:prSet/>
      <dgm:spPr/>
      <dgm:t>
        <a:bodyPr/>
        <a:lstStyle/>
        <a:p>
          <a:r>
            <a:rPr lang="en-US"/>
            <a:t>Remind the team to carry only the essentials during the evacuation. </a:t>
          </a:r>
        </a:p>
      </dgm:t>
    </dgm:pt>
    <dgm:pt modelId="{FAC569BE-199D-4077-A5B6-A87BAE0879DE}" type="parTrans" cxnId="{843578CC-C020-4711-A386-B8FCD49261BA}">
      <dgm:prSet/>
      <dgm:spPr/>
      <dgm:t>
        <a:bodyPr/>
        <a:lstStyle/>
        <a:p>
          <a:endParaRPr lang="en-US"/>
        </a:p>
      </dgm:t>
    </dgm:pt>
    <dgm:pt modelId="{E6943B88-08AE-42FC-97D3-4E354D097477}" type="sibTrans" cxnId="{843578CC-C020-4711-A386-B8FCD49261BA}">
      <dgm:prSet/>
      <dgm:spPr/>
      <dgm:t>
        <a:bodyPr/>
        <a:lstStyle/>
        <a:p>
          <a:endParaRPr lang="en-US"/>
        </a:p>
      </dgm:t>
    </dgm:pt>
    <dgm:pt modelId="{955877A9-A676-4D57-81D8-B5C7FCFAC2CF}">
      <dgm:prSet/>
      <dgm:spPr/>
      <dgm:t>
        <a:bodyPr/>
        <a:lstStyle/>
        <a:p>
          <a:r>
            <a:rPr lang="en-US" dirty="0"/>
            <a:t>Isolate the Fire- Close any doors that may prevent the spread of the fire. </a:t>
          </a:r>
        </a:p>
      </dgm:t>
    </dgm:pt>
    <dgm:pt modelId="{780E247D-71A0-4497-9102-FCBD125DC466}" type="parTrans" cxnId="{BBC1FCDE-2EAF-4E9D-886C-A464A0292360}">
      <dgm:prSet/>
      <dgm:spPr/>
      <dgm:t>
        <a:bodyPr/>
        <a:lstStyle/>
        <a:p>
          <a:endParaRPr lang="en-US"/>
        </a:p>
      </dgm:t>
    </dgm:pt>
    <dgm:pt modelId="{01E71753-0864-4B3B-8910-1E626904ECC5}" type="sibTrans" cxnId="{BBC1FCDE-2EAF-4E9D-886C-A464A0292360}">
      <dgm:prSet/>
      <dgm:spPr/>
      <dgm:t>
        <a:bodyPr/>
        <a:lstStyle/>
        <a:p>
          <a:endParaRPr lang="en-US"/>
        </a:p>
      </dgm:t>
    </dgm:pt>
    <dgm:pt modelId="{63BAE628-9171-46E1-A111-82C265EB6D3C}">
      <dgm:prSet/>
      <dgm:spPr/>
      <dgm:t>
        <a:bodyPr/>
        <a:lstStyle/>
        <a:p>
          <a:r>
            <a:rPr lang="en-US" dirty="0"/>
            <a:t>Evacuate calmly to the evacuation zone.</a:t>
          </a:r>
        </a:p>
      </dgm:t>
    </dgm:pt>
    <dgm:pt modelId="{F7E9646B-814F-45EA-91F6-D5F6A7F4AB85}" type="parTrans" cxnId="{22E6A249-939E-4BB1-9323-27CD5BF6706F}">
      <dgm:prSet/>
      <dgm:spPr/>
      <dgm:t>
        <a:bodyPr/>
        <a:lstStyle/>
        <a:p>
          <a:endParaRPr lang="en-US"/>
        </a:p>
      </dgm:t>
    </dgm:pt>
    <dgm:pt modelId="{89DD148B-ECE5-4B2C-A090-671742629063}" type="sibTrans" cxnId="{22E6A249-939E-4BB1-9323-27CD5BF6706F}">
      <dgm:prSet/>
      <dgm:spPr/>
      <dgm:t>
        <a:bodyPr/>
        <a:lstStyle/>
        <a:p>
          <a:endParaRPr lang="en-US"/>
        </a:p>
      </dgm:t>
    </dgm:pt>
    <dgm:pt modelId="{CD5CFEE6-DBE6-417C-BE3F-0E5C894EE824}" type="pres">
      <dgm:prSet presAssocID="{70D3B832-C2F4-48EC-9F10-6730B54BB0BE}" presName="diagram" presStyleCnt="0">
        <dgm:presLayoutVars>
          <dgm:dir/>
          <dgm:resizeHandles val="exact"/>
        </dgm:presLayoutVars>
      </dgm:prSet>
      <dgm:spPr/>
    </dgm:pt>
    <dgm:pt modelId="{30507084-59A8-4FDB-9120-E7DBC3B3D81F}" type="pres">
      <dgm:prSet presAssocID="{02B6CFCA-6F73-4623-8B6B-556E193965E7}" presName="node" presStyleLbl="node1" presStyleIdx="0" presStyleCnt="6">
        <dgm:presLayoutVars>
          <dgm:bulletEnabled val="1"/>
        </dgm:presLayoutVars>
      </dgm:prSet>
      <dgm:spPr/>
    </dgm:pt>
    <dgm:pt modelId="{49FE6386-6ED9-4285-A282-668EA8B9AD53}" type="pres">
      <dgm:prSet presAssocID="{CEA86837-BBB7-4DD4-BC73-E4D87D2F4301}" presName="sibTrans" presStyleCnt="0"/>
      <dgm:spPr/>
    </dgm:pt>
    <dgm:pt modelId="{7443A5B9-4D44-4692-BDBC-5476DEC9CE8A}" type="pres">
      <dgm:prSet presAssocID="{156A4568-2315-4D3E-A3F1-29C583CD7A56}" presName="node" presStyleLbl="node1" presStyleIdx="1" presStyleCnt="6">
        <dgm:presLayoutVars>
          <dgm:bulletEnabled val="1"/>
        </dgm:presLayoutVars>
      </dgm:prSet>
      <dgm:spPr/>
    </dgm:pt>
    <dgm:pt modelId="{12714FC9-3ADB-49A4-ADFE-A4A44DA90C16}" type="pres">
      <dgm:prSet presAssocID="{AAD4FFF6-1FB3-407B-AE28-26468DF772D7}" presName="sibTrans" presStyleCnt="0"/>
      <dgm:spPr/>
    </dgm:pt>
    <dgm:pt modelId="{D324175A-33D3-447F-AA54-82A2434FC3D2}" type="pres">
      <dgm:prSet presAssocID="{2DA13D66-99B4-4035-9AAD-BDBF10881B81}" presName="node" presStyleLbl="node1" presStyleIdx="2" presStyleCnt="6">
        <dgm:presLayoutVars>
          <dgm:bulletEnabled val="1"/>
        </dgm:presLayoutVars>
      </dgm:prSet>
      <dgm:spPr/>
    </dgm:pt>
    <dgm:pt modelId="{9062BBD7-4A68-429C-A2D3-5B2DEFB60E36}" type="pres">
      <dgm:prSet presAssocID="{61BEDD2F-5CEF-41C3-929D-CC9620465C7C}" presName="sibTrans" presStyleCnt="0"/>
      <dgm:spPr/>
    </dgm:pt>
    <dgm:pt modelId="{56D75463-62D1-4BFF-B4A4-034233425912}" type="pres">
      <dgm:prSet presAssocID="{988BA7F7-BD50-48BB-A59E-2C0CBD548F8E}" presName="node" presStyleLbl="node1" presStyleIdx="3" presStyleCnt="6">
        <dgm:presLayoutVars>
          <dgm:bulletEnabled val="1"/>
        </dgm:presLayoutVars>
      </dgm:prSet>
      <dgm:spPr/>
    </dgm:pt>
    <dgm:pt modelId="{A7F2C95F-11B4-4144-AA89-4E9CF213A1D3}" type="pres">
      <dgm:prSet presAssocID="{E6943B88-08AE-42FC-97D3-4E354D097477}" presName="sibTrans" presStyleCnt="0"/>
      <dgm:spPr/>
    </dgm:pt>
    <dgm:pt modelId="{77FA3F7E-BDD1-4CC6-8AE8-EAE864F56141}" type="pres">
      <dgm:prSet presAssocID="{955877A9-A676-4D57-81D8-B5C7FCFAC2CF}" presName="node" presStyleLbl="node1" presStyleIdx="4" presStyleCnt="6">
        <dgm:presLayoutVars>
          <dgm:bulletEnabled val="1"/>
        </dgm:presLayoutVars>
      </dgm:prSet>
      <dgm:spPr/>
    </dgm:pt>
    <dgm:pt modelId="{81270B0A-B4F7-49AE-97A7-41152C66ECBA}" type="pres">
      <dgm:prSet presAssocID="{01E71753-0864-4B3B-8910-1E626904ECC5}" presName="sibTrans" presStyleCnt="0"/>
      <dgm:spPr/>
    </dgm:pt>
    <dgm:pt modelId="{FEDDF3B8-0EE3-44B6-9DB1-48ABF4C63A7F}" type="pres">
      <dgm:prSet presAssocID="{63BAE628-9171-46E1-A111-82C265EB6D3C}" presName="node" presStyleLbl="node1" presStyleIdx="5" presStyleCnt="6">
        <dgm:presLayoutVars>
          <dgm:bulletEnabled val="1"/>
        </dgm:presLayoutVars>
      </dgm:prSet>
      <dgm:spPr/>
    </dgm:pt>
  </dgm:ptLst>
  <dgm:cxnLst>
    <dgm:cxn modelId="{CB441320-6FCE-47BB-98AC-AA9DA9700CAE}" srcId="{70D3B832-C2F4-48EC-9F10-6730B54BB0BE}" destId="{156A4568-2315-4D3E-A3F1-29C583CD7A56}" srcOrd="1" destOrd="0" parTransId="{D105F3B5-6283-4B0B-9A11-A467B99C2E9D}" sibTransId="{AAD4FFF6-1FB3-407B-AE28-26468DF772D7}"/>
    <dgm:cxn modelId="{BA94A920-7C67-4F12-AD5E-4294A4E30A5F}" type="presOf" srcId="{2DA13D66-99B4-4035-9AAD-BDBF10881B81}" destId="{D324175A-33D3-447F-AA54-82A2434FC3D2}" srcOrd="0" destOrd="0" presId="urn:microsoft.com/office/officeart/2005/8/layout/default"/>
    <dgm:cxn modelId="{5627463F-978E-4771-910B-DA942166D0B6}" type="presOf" srcId="{988BA7F7-BD50-48BB-A59E-2C0CBD548F8E}" destId="{56D75463-62D1-4BFF-B4A4-034233425912}" srcOrd="0" destOrd="0" presId="urn:microsoft.com/office/officeart/2005/8/layout/default"/>
    <dgm:cxn modelId="{AD368D3F-186A-4F62-BCF0-A52FA3AF386C}" type="presOf" srcId="{156A4568-2315-4D3E-A3F1-29C583CD7A56}" destId="{7443A5B9-4D44-4692-BDBC-5476DEC9CE8A}" srcOrd="0" destOrd="0" presId="urn:microsoft.com/office/officeart/2005/8/layout/default"/>
    <dgm:cxn modelId="{22E6A249-939E-4BB1-9323-27CD5BF6706F}" srcId="{70D3B832-C2F4-48EC-9F10-6730B54BB0BE}" destId="{63BAE628-9171-46E1-A111-82C265EB6D3C}" srcOrd="5" destOrd="0" parTransId="{F7E9646B-814F-45EA-91F6-D5F6A7F4AB85}" sibTransId="{89DD148B-ECE5-4B2C-A090-671742629063}"/>
    <dgm:cxn modelId="{A07A036E-3CB1-406A-9D58-FF923E8EC6C7}" srcId="{70D3B832-C2F4-48EC-9F10-6730B54BB0BE}" destId="{2DA13D66-99B4-4035-9AAD-BDBF10881B81}" srcOrd="2" destOrd="0" parTransId="{A83577E0-FC38-46AE-93D5-64973F41B09A}" sibTransId="{61BEDD2F-5CEF-41C3-929D-CC9620465C7C}"/>
    <dgm:cxn modelId="{613E6C54-5D1C-4E2A-88BF-9B17ECF7C168}" type="presOf" srcId="{70D3B832-C2F4-48EC-9F10-6730B54BB0BE}" destId="{CD5CFEE6-DBE6-417C-BE3F-0E5C894EE824}" srcOrd="0" destOrd="0" presId="urn:microsoft.com/office/officeart/2005/8/layout/default"/>
    <dgm:cxn modelId="{D4CD8F90-CE75-48DC-AADB-A96EA6A6ACA7}" srcId="{70D3B832-C2F4-48EC-9F10-6730B54BB0BE}" destId="{02B6CFCA-6F73-4623-8B6B-556E193965E7}" srcOrd="0" destOrd="0" parTransId="{6F6A20C6-200A-4173-97F2-5AC7B08E2FD2}" sibTransId="{CEA86837-BBB7-4DD4-BC73-E4D87D2F4301}"/>
    <dgm:cxn modelId="{98753A9E-5A65-487B-BAB0-BE5827393F5E}" type="presOf" srcId="{955877A9-A676-4D57-81D8-B5C7FCFAC2CF}" destId="{77FA3F7E-BDD1-4CC6-8AE8-EAE864F56141}" srcOrd="0" destOrd="0" presId="urn:microsoft.com/office/officeart/2005/8/layout/default"/>
    <dgm:cxn modelId="{825DDECB-2CF0-4C04-84C9-C28EB1CE1212}" type="presOf" srcId="{02B6CFCA-6F73-4623-8B6B-556E193965E7}" destId="{30507084-59A8-4FDB-9120-E7DBC3B3D81F}" srcOrd="0" destOrd="0" presId="urn:microsoft.com/office/officeart/2005/8/layout/default"/>
    <dgm:cxn modelId="{843578CC-C020-4711-A386-B8FCD49261BA}" srcId="{70D3B832-C2F4-48EC-9F10-6730B54BB0BE}" destId="{988BA7F7-BD50-48BB-A59E-2C0CBD548F8E}" srcOrd="3" destOrd="0" parTransId="{FAC569BE-199D-4077-A5B6-A87BAE0879DE}" sibTransId="{E6943B88-08AE-42FC-97D3-4E354D097477}"/>
    <dgm:cxn modelId="{BBC1FCDE-2EAF-4E9D-886C-A464A0292360}" srcId="{70D3B832-C2F4-48EC-9F10-6730B54BB0BE}" destId="{955877A9-A676-4D57-81D8-B5C7FCFAC2CF}" srcOrd="4" destOrd="0" parTransId="{780E247D-71A0-4497-9102-FCBD125DC466}" sibTransId="{01E71753-0864-4B3B-8910-1E626904ECC5}"/>
    <dgm:cxn modelId="{BAC64EE6-FAE1-4BE4-B187-F6701138FFA3}" type="presOf" srcId="{63BAE628-9171-46E1-A111-82C265EB6D3C}" destId="{FEDDF3B8-0EE3-44B6-9DB1-48ABF4C63A7F}" srcOrd="0" destOrd="0" presId="urn:microsoft.com/office/officeart/2005/8/layout/default"/>
    <dgm:cxn modelId="{7457F714-8A02-4A57-B814-E8D1930F059C}" type="presParOf" srcId="{CD5CFEE6-DBE6-417C-BE3F-0E5C894EE824}" destId="{30507084-59A8-4FDB-9120-E7DBC3B3D81F}" srcOrd="0" destOrd="0" presId="urn:microsoft.com/office/officeart/2005/8/layout/default"/>
    <dgm:cxn modelId="{9C3443B1-99CD-4FD3-A896-F41DD45E6546}" type="presParOf" srcId="{CD5CFEE6-DBE6-417C-BE3F-0E5C894EE824}" destId="{49FE6386-6ED9-4285-A282-668EA8B9AD53}" srcOrd="1" destOrd="0" presId="urn:microsoft.com/office/officeart/2005/8/layout/default"/>
    <dgm:cxn modelId="{1161EBC5-E96F-4380-90FA-0B7085B608AA}" type="presParOf" srcId="{CD5CFEE6-DBE6-417C-BE3F-0E5C894EE824}" destId="{7443A5B9-4D44-4692-BDBC-5476DEC9CE8A}" srcOrd="2" destOrd="0" presId="urn:microsoft.com/office/officeart/2005/8/layout/default"/>
    <dgm:cxn modelId="{72E653D7-75A5-46E3-BF96-5BF99083BB63}" type="presParOf" srcId="{CD5CFEE6-DBE6-417C-BE3F-0E5C894EE824}" destId="{12714FC9-3ADB-49A4-ADFE-A4A44DA90C16}" srcOrd="3" destOrd="0" presId="urn:microsoft.com/office/officeart/2005/8/layout/default"/>
    <dgm:cxn modelId="{FECD1D98-9600-4320-8566-D11222232C03}" type="presParOf" srcId="{CD5CFEE6-DBE6-417C-BE3F-0E5C894EE824}" destId="{D324175A-33D3-447F-AA54-82A2434FC3D2}" srcOrd="4" destOrd="0" presId="urn:microsoft.com/office/officeart/2005/8/layout/default"/>
    <dgm:cxn modelId="{67B98FF6-CDD8-4C07-B7C9-4CE50FFD1F8E}" type="presParOf" srcId="{CD5CFEE6-DBE6-417C-BE3F-0E5C894EE824}" destId="{9062BBD7-4A68-429C-A2D3-5B2DEFB60E36}" srcOrd="5" destOrd="0" presId="urn:microsoft.com/office/officeart/2005/8/layout/default"/>
    <dgm:cxn modelId="{87C95CC0-8E6B-42B3-97A5-07BBA6CB2385}" type="presParOf" srcId="{CD5CFEE6-DBE6-417C-BE3F-0E5C894EE824}" destId="{56D75463-62D1-4BFF-B4A4-034233425912}" srcOrd="6" destOrd="0" presId="urn:microsoft.com/office/officeart/2005/8/layout/default"/>
    <dgm:cxn modelId="{E229892A-6D78-4180-B760-0C2C2B1D6BA5}" type="presParOf" srcId="{CD5CFEE6-DBE6-417C-BE3F-0E5C894EE824}" destId="{A7F2C95F-11B4-4144-AA89-4E9CF213A1D3}" srcOrd="7" destOrd="0" presId="urn:microsoft.com/office/officeart/2005/8/layout/default"/>
    <dgm:cxn modelId="{FD0CB996-4B4F-4BDB-A399-EC32F838CE4E}" type="presParOf" srcId="{CD5CFEE6-DBE6-417C-BE3F-0E5C894EE824}" destId="{77FA3F7E-BDD1-4CC6-8AE8-EAE864F56141}" srcOrd="8" destOrd="0" presId="urn:microsoft.com/office/officeart/2005/8/layout/default"/>
    <dgm:cxn modelId="{0A7D6A2D-72BD-418F-BBEC-F493B768A46E}" type="presParOf" srcId="{CD5CFEE6-DBE6-417C-BE3F-0E5C894EE824}" destId="{81270B0A-B4F7-49AE-97A7-41152C66ECBA}" srcOrd="9" destOrd="0" presId="urn:microsoft.com/office/officeart/2005/8/layout/default"/>
    <dgm:cxn modelId="{F009958B-655B-4D07-B9DC-3A4370A7BAB8}" type="presParOf" srcId="{CD5CFEE6-DBE6-417C-BE3F-0E5C894EE824}" destId="{FEDDF3B8-0EE3-44B6-9DB1-48ABF4C63A7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F3973F-287B-4891-A8D5-4F7B76210DBE}"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9B02F29D-1B75-43E4-A8ED-5DDC766C27ED}">
      <dgm:prSet/>
      <dgm:spPr/>
      <dgm:t>
        <a:bodyPr/>
        <a:lstStyle/>
        <a:p>
          <a:r>
            <a:rPr lang="en-US"/>
            <a:t>Do not smoke</a:t>
          </a:r>
        </a:p>
      </dgm:t>
    </dgm:pt>
    <dgm:pt modelId="{5A8A5A1B-7B2E-4C92-86CA-89E1412F8DFC}" type="parTrans" cxnId="{F4E5FDF2-246C-43AF-AF56-675FD4039C77}">
      <dgm:prSet/>
      <dgm:spPr/>
      <dgm:t>
        <a:bodyPr/>
        <a:lstStyle/>
        <a:p>
          <a:endParaRPr lang="en-US"/>
        </a:p>
      </dgm:t>
    </dgm:pt>
    <dgm:pt modelId="{DF005C91-2181-46F5-A30C-3381F9CBEE28}" type="sibTrans" cxnId="{F4E5FDF2-246C-43AF-AF56-675FD4039C77}">
      <dgm:prSet/>
      <dgm:spPr/>
      <dgm:t>
        <a:bodyPr/>
        <a:lstStyle/>
        <a:p>
          <a:endParaRPr lang="en-US"/>
        </a:p>
      </dgm:t>
    </dgm:pt>
    <dgm:pt modelId="{77FB031A-786E-4CE9-87A6-CE177CC516F4}">
      <dgm:prSet/>
      <dgm:spPr/>
      <dgm:t>
        <a:bodyPr/>
        <a:lstStyle/>
        <a:p>
          <a:r>
            <a:rPr lang="en-US"/>
            <a:t>Do not smoke anywhere on property- Please use designated smoking areas. </a:t>
          </a:r>
        </a:p>
      </dgm:t>
    </dgm:pt>
    <dgm:pt modelId="{3ED3290E-18A6-48C3-8DAF-F466C7B3AF48}" type="parTrans" cxnId="{3FECF35C-C13B-4D0D-B339-E5B979337163}">
      <dgm:prSet/>
      <dgm:spPr/>
      <dgm:t>
        <a:bodyPr/>
        <a:lstStyle/>
        <a:p>
          <a:endParaRPr lang="en-US"/>
        </a:p>
      </dgm:t>
    </dgm:pt>
    <dgm:pt modelId="{CA9AC81F-BCCB-41D7-82D0-8958C2A7F2AB}" type="sibTrans" cxnId="{3FECF35C-C13B-4D0D-B339-E5B979337163}">
      <dgm:prSet/>
      <dgm:spPr/>
      <dgm:t>
        <a:bodyPr/>
        <a:lstStyle/>
        <a:p>
          <a:endParaRPr lang="en-US"/>
        </a:p>
      </dgm:t>
    </dgm:pt>
    <dgm:pt modelId="{0F42E4CC-59AA-4E48-9853-2ED3924802AE}">
      <dgm:prSet/>
      <dgm:spPr/>
      <dgm:t>
        <a:bodyPr/>
        <a:lstStyle/>
        <a:p>
          <a:r>
            <a:rPr lang="en-US"/>
            <a:t>Do not pile</a:t>
          </a:r>
        </a:p>
      </dgm:t>
    </dgm:pt>
    <dgm:pt modelId="{0A9B79FE-2A60-452D-B8CA-275D943A53E8}" type="parTrans" cxnId="{10139F3C-C19F-47C4-91E5-E8A49DC5E7F0}">
      <dgm:prSet/>
      <dgm:spPr/>
      <dgm:t>
        <a:bodyPr/>
        <a:lstStyle/>
        <a:p>
          <a:endParaRPr lang="en-US"/>
        </a:p>
      </dgm:t>
    </dgm:pt>
    <dgm:pt modelId="{9E0DC591-7184-4FFC-88E5-4409B610D86A}" type="sibTrans" cxnId="{10139F3C-C19F-47C4-91E5-E8A49DC5E7F0}">
      <dgm:prSet/>
      <dgm:spPr/>
      <dgm:t>
        <a:bodyPr/>
        <a:lstStyle/>
        <a:p>
          <a:endParaRPr lang="en-US"/>
        </a:p>
      </dgm:t>
    </dgm:pt>
    <dgm:pt modelId="{E5176A4E-C095-42F5-8F4E-CB4BD976A616}">
      <dgm:prSet/>
      <dgm:spPr/>
      <dgm:t>
        <a:bodyPr/>
        <a:lstStyle/>
        <a:p>
          <a:r>
            <a:rPr lang="en-US"/>
            <a:t>Do not pile trash or combustible-materials in your office space, especially near the fire exit doors. </a:t>
          </a:r>
        </a:p>
      </dgm:t>
    </dgm:pt>
    <dgm:pt modelId="{C9962171-9AB9-46EB-AB7A-E6476E56FFB5}" type="parTrans" cxnId="{4F28ECEB-7FB6-4AE8-B94E-E301ED6B8AF9}">
      <dgm:prSet/>
      <dgm:spPr/>
      <dgm:t>
        <a:bodyPr/>
        <a:lstStyle/>
        <a:p>
          <a:endParaRPr lang="en-US"/>
        </a:p>
      </dgm:t>
    </dgm:pt>
    <dgm:pt modelId="{5D1878E8-474D-478D-9A3F-0E8F38D4688B}" type="sibTrans" cxnId="{4F28ECEB-7FB6-4AE8-B94E-E301ED6B8AF9}">
      <dgm:prSet/>
      <dgm:spPr/>
      <dgm:t>
        <a:bodyPr/>
        <a:lstStyle/>
        <a:p>
          <a:endParaRPr lang="en-US"/>
        </a:p>
      </dgm:t>
    </dgm:pt>
    <dgm:pt modelId="{4FE78E10-1DBF-4FA8-9734-297677A4F03F}">
      <dgm:prSet/>
      <dgm:spPr/>
      <dgm:t>
        <a:bodyPr/>
        <a:lstStyle/>
        <a:p>
          <a:r>
            <a:rPr lang="en-US"/>
            <a:t>Dispose</a:t>
          </a:r>
        </a:p>
      </dgm:t>
    </dgm:pt>
    <dgm:pt modelId="{8190F67C-D3D1-4346-9423-7EC985BBEEAB}" type="parTrans" cxnId="{76C43227-8DAA-4ECF-80B6-78785A2476E0}">
      <dgm:prSet/>
      <dgm:spPr/>
      <dgm:t>
        <a:bodyPr/>
        <a:lstStyle/>
        <a:p>
          <a:endParaRPr lang="en-US"/>
        </a:p>
      </dgm:t>
    </dgm:pt>
    <dgm:pt modelId="{32DD2DB1-724F-40A7-BB2F-451947A8BBC2}" type="sibTrans" cxnId="{76C43227-8DAA-4ECF-80B6-78785A2476E0}">
      <dgm:prSet/>
      <dgm:spPr/>
      <dgm:t>
        <a:bodyPr/>
        <a:lstStyle/>
        <a:p>
          <a:endParaRPr lang="en-US"/>
        </a:p>
      </dgm:t>
    </dgm:pt>
    <dgm:pt modelId="{22AD2860-B6BC-4CD2-852F-749FF93E8BB2}">
      <dgm:prSet/>
      <dgm:spPr/>
      <dgm:t>
        <a:bodyPr/>
        <a:lstStyle/>
        <a:p>
          <a:r>
            <a:rPr lang="en-US"/>
            <a:t>Dispose of all ashtrays and smoking materials properly. </a:t>
          </a:r>
        </a:p>
      </dgm:t>
    </dgm:pt>
    <dgm:pt modelId="{50D278EF-CB62-4676-8651-6D7DD271E920}" type="parTrans" cxnId="{B71D981E-829B-4E41-9217-88C2D89F6017}">
      <dgm:prSet/>
      <dgm:spPr/>
      <dgm:t>
        <a:bodyPr/>
        <a:lstStyle/>
        <a:p>
          <a:endParaRPr lang="en-US"/>
        </a:p>
      </dgm:t>
    </dgm:pt>
    <dgm:pt modelId="{9AEF9460-425F-4945-B457-252839C84721}" type="sibTrans" cxnId="{B71D981E-829B-4E41-9217-88C2D89F6017}">
      <dgm:prSet/>
      <dgm:spPr/>
      <dgm:t>
        <a:bodyPr/>
        <a:lstStyle/>
        <a:p>
          <a:endParaRPr lang="en-US"/>
        </a:p>
      </dgm:t>
    </dgm:pt>
    <dgm:pt modelId="{0DE056F5-F63E-4515-B6F9-5F5487CFAFFD}">
      <dgm:prSet/>
      <dgm:spPr/>
      <dgm:t>
        <a:bodyPr/>
        <a:lstStyle/>
        <a:p>
          <a:r>
            <a:rPr lang="en-US"/>
            <a:t>Do not use</a:t>
          </a:r>
        </a:p>
      </dgm:t>
    </dgm:pt>
    <dgm:pt modelId="{DE4F26B2-7F77-4684-9B39-5FB050E49A58}" type="parTrans" cxnId="{852B6350-7669-4C48-89C3-68DE7FA5E886}">
      <dgm:prSet/>
      <dgm:spPr/>
      <dgm:t>
        <a:bodyPr/>
        <a:lstStyle/>
        <a:p>
          <a:endParaRPr lang="en-US"/>
        </a:p>
      </dgm:t>
    </dgm:pt>
    <dgm:pt modelId="{86833D01-5854-4C4C-91D0-3342C997210D}" type="sibTrans" cxnId="{852B6350-7669-4C48-89C3-68DE7FA5E886}">
      <dgm:prSet/>
      <dgm:spPr/>
      <dgm:t>
        <a:bodyPr/>
        <a:lstStyle/>
        <a:p>
          <a:endParaRPr lang="en-US"/>
        </a:p>
      </dgm:t>
    </dgm:pt>
    <dgm:pt modelId="{797560A7-3734-4367-8580-C7CE96C01124}">
      <dgm:prSet/>
      <dgm:spPr/>
      <dgm:t>
        <a:bodyPr/>
        <a:lstStyle/>
        <a:p>
          <a:r>
            <a:rPr lang="en-US"/>
            <a:t>Do not use extension cords as a substitute for Permanent wiring. </a:t>
          </a:r>
        </a:p>
      </dgm:t>
    </dgm:pt>
    <dgm:pt modelId="{2477E7E4-BFAB-4B2B-86EA-92395897D058}" type="parTrans" cxnId="{600A53F5-8502-4A23-8EEA-FB64EE557897}">
      <dgm:prSet/>
      <dgm:spPr/>
      <dgm:t>
        <a:bodyPr/>
        <a:lstStyle/>
        <a:p>
          <a:endParaRPr lang="en-US"/>
        </a:p>
      </dgm:t>
    </dgm:pt>
    <dgm:pt modelId="{28764F04-D86E-41C7-9336-D128B5CEEA12}" type="sibTrans" cxnId="{600A53F5-8502-4A23-8EEA-FB64EE557897}">
      <dgm:prSet/>
      <dgm:spPr/>
      <dgm:t>
        <a:bodyPr/>
        <a:lstStyle/>
        <a:p>
          <a:endParaRPr lang="en-US"/>
        </a:p>
      </dgm:t>
    </dgm:pt>
    <dgm:pt modelId="{0094BC03-BD8B-49A1-9175-D51BDE9E8203}">
      <dgm:prSet/>
      <dgm:spPr/>
      <dgm:t>
        <a:bodyPr/>
        <a:lstStyle/>
        <a:p>
          <a:r>
            <a:rPr lang="en-US"/>
            <a:t>Do not light</a:t>
          </a:r>
        </a:p>
      </dgm:t>
    </dgm:pt>
    <dgm:pt modelId="{CC912C68-2F46-41B9-9C66-8DB73E169158}" type="parTrans" cxnId="{975716BC-8264-4D81-BF30-B69099E4F0E0}">
      <dgm:prSet/>
      <dgm:spPr/>
      <dgm:t>
        <a:bodyPr/>
        <a:lstStyle/>
        <a:p>
          <a:endParaRPr lang="en-US"/>
        </a:p>
      </dgm:t>
    </dgm:pt>
    <dgm:pt modelId="{41214A55-222F-4B89-9992-163E571ACE65}" type="sibTrans" cxnId="{975716BC-8264-4D81-BF30-B69099E4F0E0}">
      <dgm:prSet/>
      <dgm:spPr/>
      <dgm:t>
        <a:bodyPr/>
        <a:lstStyle/>
        <a:p>
          <a:endParaRPr lang="en-US"/>
        </a:p>
      </dgm:t>
    </dgm:pt>
    <dgm:pt modelId="{A84DEF28-ABE2-4D45-87A8-6E3E3782D407}">
      <dgm:prSet/>
      <dgm:spPr/>
      <dgm:t>
        <a:bodyPr/>
        <a:lstStyle/>
        <a:p>
          <a:r>
            <a:rPr lang="en-US"/>
            <a:t>Do not light any candles (No open flame policy) </a:t>
          </a:r>
        </a:p>
      </dgm:t>
    </dgm:pt>
    <dgm:pt modelId="{F15B56BA-C184-43BB-9ABA-BDF41F3CCEF2}" type="parTrans" cxnId="{C98ADC58-32A6-4282-943A-7D7B404B052D}">
      <dgm:prSet/>
      <dgm:spPr/>
      <dgm:t>
        <a:bodyPr/>
        <a:lstStyle/>
        <a:p>
          <a:endParaRPr lang="en-US"/>
        </a:p>
      </dgm:t>
    </dgm:pt>
    <dgm:pt modelId="{4CD5CA16-0E0B-4FAB-8A3C-A966049137F0}" type="sibTrans" cxnId="{C98ADC58-32A6-4282-943A-7D7B404B052D}">
      <dgm:prSet/>
      <dgm:spPr/>
      <dgm:t>
        <a:bodyPr/>
        <a:lstStyle/>
        <a:p>
          <a:endParaRPr lang="en-US"/>
        </a:p>
      </dgm:t>
    </dgm:pt>
    <dgm:pt modelId="{85A4DBBA-920A-4690-9F87-AF1F1C94D2B2}">
      <dgm:prSet/>
      <dgm:spPr/>
      <dgm:t>
        <a:bodyPr/>
        <a:lstStyle/>
        <a:p>
          <a:r>
            <a:rPr lang="en-US"/>
            <a:t>Do not store or stack</a:t>
          </a:r>
        </a:p>
      </dgm:t>
    </dgm:pt>
    <dgm:pt modelId="{F60DF981-ECC4-4019-9BE6-9A52783420AD}" type="parTrans" cxnId="{0B10A93D-2D58-426F-9A24-E6C5AB8FD4AF}">
      <dgm:prSet/>
      <dgm:spPr/>
      <dgm:t>
        <a:bodyPr/>
        <a:lstStyle/>
        <a:p>
          <a:endParaRPr lang="en-US"/>
        </a:p>
      </dgm:t>
    </dgm:pt>
    <dgm:pt modelId="{3E7A93ED-C0EF-481C-8B64-E07DD8693864}" type="sibTrans" cxnId="{0B10A93D-2D58-426F-9A24-E6C5AB8FD4AF}">
      <dgm:prSet/>
      <dgm:spPr/>
      <dgm:t>
        <a:bodyPr/>
        <a:lstStyle/>
        <a:p>
          <a:endParaRPr lang="en-US"/>
        </a:p>
      </dgm:t>
    </dgm:pt>
    <dgm:pt modelId="{983196DF-5127-435E-AD30-4079253FAAE6}">
      <dgm:prSet/>
      <dgm:spPr/>
      <dgm:t>
        <a:bodyPr/>
        <a:lstStyle/>
        <a:p>
          <a:r>
            <a:rPr lang="en-US"/>
            <a:t>Do not store or stack materials in front of telephone equipment or electrical panels. </a:t>
          </a:r>
        </a:p>
      </dgm:t>
    </dgm:pt>
    <dgm:pt modelId="{43F2A081-6A65-4D90-B8AE-71B8E27E754E}" type="parTrans" cxnId="{0F1AE685-DF0E-48F5-A075-93BBA979F22C}">
      <dgm:prSet/>
      <dgm:spPr/>
      <dgm:t>
        <a:bodyPr/>
        <a:lstStyle/>
        <a:p>
          <a:endParaRPr lang="en-US"/>
        </a:p>
      </dgm:t>
    </dgm:pt>
    <dgm:pt modelId="{3AA96526-EAA0-475D-A990-B04625A24A40}" type="sibTrans" cxnId="{0F1AE685-DF0E-48F5-A075-93BBA979F22C}">
      <dgm:prSet/>
      <dgm:spPr/>
      <dgm:t>
        <a:bodyPr/>
        <a:lstStyle/>
        <a:p>
          <a:endParaRPr lang="en-US"/>
        </a:p>
      </dgm:t>
    </dgm:pt>
    <dgm:pt modelId="{9E6D4E2F-D7A7-4219-8D55-184537A144B5}">
      <dgm:prSet/>
      <dgm:spPr/>
      <dgm:t>
        <a:bodyPr/>
        <a:lstStyle/>
        <a:p>
          <a:r>
            <a:rPr lang="en-US"/>
            <a:t>Do not prop</a:t>
          </a:r>
        </a:p>
      </dgm:t>
    </dgm:pt>
    <dgm:pt modelId="{03FF6C52-7484-46D0-AAEB-9BCC8E056ADA}" type="parTrans" cxnId="{6ED95584-79D8-4A38-B628-76B5D482F3D1}">
      <dgm:prSet/>
      <dgm:spPr/>
      <dgm:t>
        <a:bodyPr/>
        <a:lstStyle/>
        <a:p>
          <a:endParaRPr lang="en-US"/>
        </a:p>
      </dgm:t>
    </dgm:pt>
    <dgm:pt modelId="{6BC4FE81-75B8-4C40-9054-D40F28782F0C}" type="sibTrans" cxnId="{6ED95584-79D8-4A38-B628-76B5D482F3D1}">
      <dgm:prSet/>
      <dgm:spPr/>
      <dgm:t>
        <a:bodyPr/>
        <a:lstStyle/>
        <a:p>
          <a:endParaRPr lang="en-US"/>
        </a:p>
      </dgm:t>
    </dgm:pt>
    <dgm:pt modelId="{15059799-7610-4B71-BFB8-DBF6A15D4C12}">
      <dgm:prSet/>
      <dgm:spPr/>
      <dgm:t>
        <a:bodyPr/>
        <a:lstStyle/>
        <a:p>
          <a:r>
            <a:rPr lang="en-US"/>
            <a:t>Do not prop open any suite doors or exits. </a:t>
          </a:r>
        </a:p>
      </dgm:t>
    </dgm:pt>
    <dgm:pt modelId="{F8738D4C-F02D-45B3-8C82-1E71637F11CD}" type="parTrans" cxnId="{703CB1D6-BD7B-499D-AF37-B77A98D30B5F}">
      <dgm:prSet/>
      <dgm:spPr/>
      <dgm:t>
        <a:bodyPr/>
        <a:lstStyle/>
        <a:p>
          <a:endParaRPr lang="en-US"/>
        </a:p>
      </dgm:t>
    </dgm:pt>
    <dgm:pt modelId="{B66121DD-AD51-408F-98F2-7B3DE1D19935}" type="sibTrans" cxnId="{703CB1D6-BD7B-499D-AF37-B77A98D30B5F}">
      <dgm:prSet/>
      <dgm:spPr/>
      <dgm:t>
        <a:bodyPr/>
        <a:lstStyle/>
        <a:p>
          <a:endParaRPr lang="en-US"/>
        </a:p>
      </dgm:t>
    </dgm:pt>
    <dgm:pt modelId="{036FF1EF-4484-4811-94EB-2B5DC384F868}">
      <dgm:prSet/>
      <dgm:spPr/>
      <dgm:t>
        <a:bodyPr/>
        <a:lstStyle/>
        <a:p>
          <a:r>
            <a:rPr lang="en-US"/>
            <a:t>Unplug and repair</a:t>
          </a:r>
        </a:p>
      </dgm:t>
    </dgm:pt>
    <dgm:pt modelId="{1416415A-A7E9-46B5-B7F2-7F08B2506A97}" type="parTrans" cxnId="{95D2CF79-A9A6-420A-915F-9EC52B611091}">
      <dgm:prSet/>
      <dgm:spPr/>
      <dgm:t>
        <a:bodyPr/>
        <a:lstStyle/>
        <a:p>
          <a:endParaRPr lang="en-US"/>
        </a:p>
      </dgm:t>
    </dgm:pt>
    <dgm:pt modelId="{2D230BAA-23F0-460B-B3A1-1EEF6389F5A9}" type="sibTrans" cxnId="{95D2CF79-A9A6-420A-915F-9EC52B611091}">
      <dgm:prSet/>
      <dgm:spPr/>
      <dgm:t>
        <a:bodyPr/>
        <a:lstStyle/>
        <a:p>
          <a:endParaRPr lang="en-US"/>
        </a:p>
      </dgm:t>
    </dgm:pt>
    <dgm:pt modelId="{96A53812-0175-4827-B4E0-FDBD37CE1C44}">
      <dgm:prSet/>
      <dgm:spPr/>
      <dgm:t>
        <a:bodyPr/>
        <a:lstStyle/>
        <a:p>
          <a:r>
            <a:rPr lang="en-US"/>
            <a:t>Unplug and repair all faulty electrical equipment </a:t>
          </a:r>
        </a:p>
      </dgm:t>
    </dgm:pt>
    <dgm:pt modelId="{DE6DA1CD-89F2-41FC-8333-FEB4F92FE5D3}" type="parTrans" cxnId="{FB5B190D-7299-46ED-BB20-E460342C7155}">
      <dgm:prSet/>
      <dgm:spPr/>
      <dgm:t>
        <a:bodyPr/>
        <a:lstStyle/>
        <a:p>
          <a:endParaRPr lang="en-US"/>
        </a:p>
      </dgm:t>
    </dgm:pt>
    <dgm:pt modelId="{1C6CEE19-6684-4DDD-A5A1-6175ACD2DB3A}" type="sibTrans" cxnId="{FB5B190D-7299-46ED-BB20-E460342C7155}">
      <dgm:prSet/>
      <dgm:spPr/>
      <dgm:t>
        <a:bodyPr/>
        <a:lstStyle/>
        <a:p>
          <a:endParaRPr lang="en-US"/>
        </a:p>
      </dgm:t>
    </dgm:pt>
    <dgm:pt modelId="{5CBEE753-1FA7-466B-917F-CEE7460504E2}">
      <dgm:prSet/>
      <dgm:spPr/>
      <dgm:t>
        <a:bodyPr/>
        <a:lstStyle/>
        <a:p>
          <a:r>
            <a:rPr lang="en-US"/>
            <a:t>Do not place</a:t>
          </a:r>
        </a:p>
      </dgm:t>
    </dgm:pt>
    <dgm:pt modelId="{38360FCE-F001-4119-9BBD-3475BFB4164A}" type="parTrans" cxnId="{10D58029-FA90-4EE0-B571-D2DE90228F10}">
      <dgm:prSet/>
      <dgm:spPr/>
      <dgm:t>
        <a:bodyPr/>
        <a:lstStyle/>
        <a:p>
          <a:endParaRPr lang="en-US"/>
        </a:p>
      </dgm:t>
    </dgm:pt>
    <dgm:pt modelId="{0D771D60-4288-402C-B89D-BECC673575D6}" type="sibTrans" cxnId="{10D58029-FA90-4EE0-B571-D2DE90228F10}">
      <dgm:prSet/>
      <dgm:spPr/>
      <dgm:t>
        <a:bodyPr/>
        <a:lstStyle/>
        <a:p>
          <a:endParaRPr lang="en-US"/>
        </a:p>
      </dgm:t>
    </dgm:pt>
    <dgm:pt modelId="{4D6B9906-97D9-4642-B3CB-E53F139FB8D9}">
      <dgm:prSet/>
      <dgm:spPr/>
      <dgm:t>
        <a:bodyPr/>
        <a:lstStyle/>
        <a:p>
          <a:r>
            <a:rPr lang="en-US"/>
            <a:t>Do not place combustible materials near heat-producing devices</a:t>
          </a:r>
        </a:p>
      </dgm:t>
    </dgm:pt>
    <dgm:pt modelId="{53DF442D-694B-4DA5-8764-D4B5CD2A3872}" type="parTrans" cxnId="{4634C1AB-F778-49D2-AEFB-0A4882DC746B}">
      <dgm:prSet/>
      <dgm:spPr/>
      <dgm:t>
        <a:bodyPr/>
        <a:lstStyle/>
        <a:p>
          <a:endParaRPr lang="en-US"/>
        </a:p>
      </dgm:t>
    </dgm:pt>
    <dgm:pt modelId="{35A308BD-0BB6-41E6-8A86-14C8C884160E}" type="sibTrans" cxnId="{4634C1AB-F778-49D2-AEFB-0A4882DC746B}">
      <dgm:prSet/>
      <dgm:spPr/>
      <dgm:t>
        <a:bodyPr/>
        <a:lstStyle/>
        <a:p>
          <a:endParaRPr lang="en-US"/>
        </a:p>
      </dgm:t>
    </dgm:pt>
    <dgm:pt modelId="{3EDBA7A8-5218-4188-9548-82902968B2EF}" type="pres">
      <dgm:prSet presAssocID="{4CF3973F-287B-4891-A8D5-4F7B76210DBE}" presName="Name0" presStyleCnt="0">
        <dgm:presLayoutVars>
          <dgm:dir/>
          <dgm:animLvl val="lvl"/>
          <dgm:resizeHandles val="exact"/>
        </dgm:presLayoutVars>
      </dgm:prSet>
      <dgm:spPr/>
    </dgm:pt>
    <dgm:pt modelId="{A9FD534A-E03A-4AA5-8C1A-B8CAC00EF1BA}" type="pres">
      <dgm:prSet presAssocID="{9B02F29D-1B75-43E4-A8ED-5DDC766C27ED}" presName="linNode" presStyleCnt="0"/>
      <dgm:spPr/>
    </dgm:pt>
    <dgm:pt modelId="{C3DF9F1A-AFD2-4002-807D-643E1D627E45}" type="pres">
      <dgm:prSet presAssocID="{9B02F29D-1B75-43E4-A8ED-5DDC766C27ED}" presName="parentText" presStyleLbl="alignNode1" presStyleIdx="0" presStyleCnt="9">
        <dgm:presLayoutVars>
          <dgm:chMax val="1"/>
          <dgm:bulletEnabled/>
        </dgm:presLayoutVars>
      </dgm:prSet>
      <dgm:spPr/>
    </dgm:pt>
    <dgm:pt modelId="{61EE1527-7EF0-4FF9-91A0-E9B235FECF66}" type="pres">
      <dgm:prSet presAssocID="{9B02F29D-1B75-43E4-A8ED-5DDC766C27ED}" presName="descendantText" presStyleLbl="alignAccFollowNode1" presStyleIdx="0" presStyleCnt="9">
        <dgm:presLayoutVars>
          <dgm:bulletEnabled/>
        </dgm:presLayoutVars>
      </dgm:prSet>
      <dgm:spPr/>
    </dgm:pt>
    <dgm:pt modelId="{DD465F81-6073-4D90-83FB-FF1AA92A26F3}" type="pres">
      <dgm:prSet presAssocID="{DF005C91-2181-46F5-A30C-3381F9CBEE28}" presName="sp" presStyleCnt="0"/>
      <dgm:spPr/>
    </dgm:pt>
    <dgm:pt modelId="{5CBAA23D-2950-4512-A6A3-2912AC3D89C9}" type="pres">
      <dgm:prSet presAssocID="{0F42E4CC-59AA-4E48-9853-2ED3924802AE}" presName="linNode" presStyleCnt="0"/>
      <dgm:spPr/>
    </dgm:pt>
    <dgm:pt modelId="{E742EC13-57D7-4113-B966-5B0506F3AA5A}" type="pres">
      <dgm:prSet presAssocID="{0F42E4CC-59AA-4E48-9853-2ED3924802AE}" presName="parentText" presStyleLbl="alignNode1" presStyleIdx="1" presStyleCnt="9">
        <dgm:presLayoutVars>
          <dgm:chMax val="1"/>
          <dgm:bulletEnabled/>
        </dgm:presLayoutVars>
      </dgm:prSet>
      <dgm:spPr/>
    </dgm:pt>
    <dgm:pt modelId="{B2248F3F-4632-4ED0-8231-0571D842D3D5}" type="pres">
      <dgm:prSet presAssocID="{0F42E4CC-59AA-4E48-9853-2ED3924802AE}" presName="descendantText" presStyleLbl="alignAccFollowNode1" presStyleIdx="1" presStyleCnt="9">
        <dgm:presLayoutVars>
          <dgm:bulletEnabled/>
        </dgm:presLayoutVars>
      </dgm:prSet>
      <dgm:spPr/>
    </dgm:pt>
    <dgm:pt modelId="{0FDE420E-BCF5-4F2E-9903-2AEDA1DC6071}" type="pres">
      <dgm:prSet presAssocID="{9E0DC591-7184-4FFC-88E5-4409B610D86A}" presName="sp" presStyleCnt="0"/>
      <dgm:spPr/>
    </dgm:pt>
    <dgm:pt modelId="{1DED9F3C-CBAE-40E8-AA84-845E78AD6822}" type="pres">
      <dgm:prSet presAssocID="{4FE78E10-1DBF-4FA8-9734-297677A4F03F}" presName="linNode" presStyleCnt="0"/>
      <dgm:spPr/>
    </dgm:pt>
    <dgm:pt modelId="{E17912B2-F55B-47D6-A0D6-CB13122FD9D4}" type="pres">
      <dgm:prSet presAssocID="{4FE78E10-1DBF-4FA8-9734-297677A4F03F}" presName="parentText" presStyleLbl="alignNode1" presStyleIdx="2" presStyleCnt="9">
        <dgm:presLayoutVars>
          <dgm:chMax val="1"/>
          <dgm:bulletEnabled/>
        </dgm:presLayoutVars>
      </dgm:prSet>
      <dgm:spPr/>
    </dgm:pt>
    <dgm:pt modelId="{BB5E0D75-9EB4-46B1-B6A8-CF738231470D}" type="pres">
      <dgm:prSet presAssocID="{4FE78E10-1DBF-4FA8-9734-297677A4F03F}" presName="descendantText" presStyleLbl="alignAccFollowNode1" presStyleIdx="2" presStyleCnt="9">
        <dgm:presLayoutVars>
          <dgm:bulletEnabled/>
        </dgm:presLayoutVars>
      </dgm:prSet>
      <dgm:spPr/>
    </dgm:pt>
    <dgm:pt modelId="{C78CBB78-E7DD-4EA4-9B8F-D8F48298A766}" type="pres">
      <dgm:prSet presAssocID="{32DD2DB1-724F-40A7-BB2F-451947A8BBC2}" presName="sp" presStyleCnt="0"/>
      <dgm:spPr/>
    </dgm:pt>
    <dgm:pt modelId="{67EE1EEC-D9EC-4581-B919-BA3955B544EB}" type="pres">
      <dgm:prSet presAssocID="{0DE056F5-F63E-4515-B6F9-5F5487CFAFFD}" presName="linNode" presStyleCnt="0"/>
      <dgm:spPr/>
    </dgm:pt>
    <dgm:pt modelId="{E80CDF51-3F6A-481F-A0E3-F1408881ACCF}" type="pres">
      <dgm:prSet presAssocID="{0DE056F5-F63E-4515-B6F9-5F5487CFAFFD}" presName="parentText" presStyleLbl="alignNode1" presStyleIdx="3" presStyleCnt="9">
        <dgm:presLayoutVars>
          <dgm:chMax val="1"/>
          <dgm:bulletEnabled/>
        </dgm:presLayoutVars>
      </dgm:prSet>
      <dgm:spPr/>
    </dgm:pt>
    <dgm:pt modelId="{830BE489-9A88-48A3-85D4-9FF375E0689F}" type="pres">
      <dgm:prSet presAssocID="{0DE056F5-F63E-4515-B6F9-5F5487CFAFFD}" presName="descendantText" presStyleLbl="alignAccFollowNode1" presStyleIdx="3" presStyleCnt="9">
        <dgm:presLayoutVars>
          <dgm:bulletEnabled/>
        </dgm:presLayoutVars>
      </dgm:prSet>
      <dgm:spPr/>
    </dgm:pt>
    <dgm:pt modelId="{C97B8B06-DC20-44FE-B108-0A4A4A40BEBC}" type="pres">
      <dgm:prSet presAssocID="{86833D01-5854-4C4C-91D0-3342C997210D}" presName="sp" presStyleCnt="0"/>
      <dgm:spPr/>
    </dgm:pt>
    <dgm:pt modelId="{AF35E5E6-1343-4F63-AE4F-AA6643514846}" type="pres">
      <dgm:prSet presAssocID="{0094BC03-BD8B-49A1-9175-D51BDE9E8203}" presName="linNode" presStyleCnt="0"/>
      <dgm:spPr/>
    </dgm:pt>
    <dgm:pt modelId="{F8F98C92-42C7-44E1-A828-B381A9E4DB75}" type="pres">
      <dgm:prSet presAssocID="{0094BC03-BD8B-49A1-9175-D51BDE9E8203}" presName="parentText" presStyleLbl="alignNode1" presStyleIdx="4" presStyleCnt="9">
        <dgm:presLayoutVars>
          <dgm:chMax val="1"/>
          <dgm:bulletEnabled/>
        </dgm:presLayoutVars>
      </dgm:prSet>
      <dgm:spPr/>
    </dgm:pt>
    <dgm:pt modelId="{AA31E0B2-604B-4E9A-AAEE-C21AEED1AB43}" type="pres">
      <dgm:prSet presAssocID="{0094BC03-BD8B-49A1-9175-D51BDE9E8203}" presName="descendantText" presStyleLbl="alignAccFollowNode1" presStyleIdx="4" presStyleCnt="9">
        <dgm:presLayoutVars>
          <dgm:bulletEnabled/>
        </dgm:presLayoutVars>
      </dgm:prSet>
      <dgm:spPr/>
    </dgm:pt>
    <dgm:pt modelId="{4161BD7B-7FEB-48CA-8AB2-4EF4587EE12A}" type="pres">
      <dgm:prSet presAssocID="{41214A55-222F-4B89-9992-163E571ACE65}" presName="sp" presStyleCnt="0"/>
      <dgm:spPr/>
    </dgm:pt>
    <dgm:pt modelId="{E8FBF18F-72B7-42A3-AFAD-5D4FE88A4E1F}" type="pres">
      <dgm:prSet presAssocID="{85A4DBBA-920A-4690-9F87-AF1F1C94D2B2}" presName="linNode" presStyleCnt="0"/>
      <dgm:spPr/>
    </dgm:pt>
    <dgm:pt modelId="{F46B99A8-A7C3-4615-A877-1FD9B8AE6F81}" type="pres">
      <dgm:prSet presAssocID="{85A4DBBA-920A-4690-9F87-AF1F1C94D2B2}" presName="parentText" presStyleLbl="alignNode1" presStyleIdx="5" presStyleCnt="9">
        <dgm:presLayoutVars>
          <dgm:chMax val="1"/>
          <dgm:bulletEnabled/>
        </dgm:presLayoutVars>
      </dgm:prSet>
      <dgm:spPr/>
    </dgm:pt>
    <dgm:pt modelId="{0EC9521C-C956-4C4F-A78B-8C9DF669E1EC}" type="pres">
      <dgm:prSet presAssocID="{85A4DBBA-920A-4690-9F87-AF1F1C94D2B2}" presName="descendantText" presStyleLbl="alignAccFollowNode1" presStyleIdx="5" presStyleCnt="9">
        <dgm:presLayoutVars>
          <dgm:bulletEnabled/>
        </dgm:presLayoutVars>
      </dgm:prSet>
      <dgm:spPr/>
    </dgm:pt>
    <dgm:pt modelId="{1E20DE43-D062-4C02-AD28-3045AD2A1E32}" type="pres">
      <dgm:prSet presAssocID="{3E7A93ED-C0EF-481C-8B64-E07DD8693864}" presName="sp" presStyleCnt="0"/>
      <dgm:spPr/>
    </dgm:pt>
    <dgm:pt modelId="{E0C8972F-DE50-4FA6-8727-0D04F1F69456}" type="pres">
      <dgm:prSet presAssocID="{9E6D4E2F-D7A7-4219-8D55-184537A144B5}" presName="linNode" presStyleCnt="0"/>
      <dgm:spPr/>
    </dgm:pt>
    <dgm:pt modelId="{6EFBCC55-8EDD-4F44-B510-6AD3B13C793D}" type="pres">
      <dgm:prSet presAssocID="{9E6D4E2F-D7A7-4219-8D55-184537A144B5}" presName="parentText" presStyleLbl="alignNode1" presStyleIdx="6" presStyleCnt="9">
        <dgm:presLayoutVars>
          <dgm:chMax val="1"/>
          <dgm:bulletEnabled/>
        </dgm:presLayoutVars>
      </dgm:prSet>
      <dgm:spPr/>
    </dgm:pt>
    <dgm:pt modelId="{C86514C4-6382-4FEC-9C29-3B0B7B9EDE1F}" type="pres">
      <dgm:prSet presAssocID="{9E6D4E2F-D7A7-4219-8D55-184537A144B5}" presName="descendantText" presStyleLbl="alignAccFollowNode1" presStyleIdx="6" presStyleCnt="9">
        <dgm:presLayoutVars>
          <dgm:bulletEnabled/>
        </dgm:presLayoutVars>
      </dgm:prSet>
      <dgm:spPr/>
    </dgm:pt>
    <dgm:pt modelId="{E6B311E9-923B-4B61-9406-50C68876ECC8}" type="pres">
      <dgm:prSet presAssocID="{6BC4FE81-75B8-4C40-9054-D40F28782F0C}" presName="sp" presStyleCnt="0"/>
      <dgm:spPr/>
    </dgm:pt>
    <dgm:pt modelId="{B57E99BD-DB62-48B9-B304-2E874C973D05}" type="pres">
      <dgm:prSet presAssocID="{036FF1EF-4484-4811-94EB-2B5DC384F868}" presName="linNode" presStyleCnt="0"/>
      <dgm:spPr/>
    </dgm:pt>
    <dgm:pt modelId="{BFC0D642-CF98-41FE-A4CC-2105AF681B64}" type="pres">
      <dgm:prSet presAssocID="{036FF1EF-4484-4811-94EB-2B5DC384F868}" presName="parentText" presStyleLbl="alignNode1" presStyleIdx="7" presStyleCnt="9">
        <dgm:presLayoutVars>
          <dgm:chMax val="1"/>
          <dgm:bulletEnabled/>
        </dgm:presLayoutVars>
      </dgm:prSet>
      <dgm:spPr/>
    </dgm:pt>
    <dgm:pt modelId="{6E407154-45D9-4500-80DD-2CDECFC223EF}" type="pres">
      <dgm:prSet presAssocID="{036FF1EF-4484-4811-94EB-2B5DC384F868}" presName="descendantText" presStyleLbl="alignAccFollowNode1" presStyleIdx="7" presStyleCnt="9">
        <dgm:presLayoutVars>
          <dgm:bulletEnabled/>
        </dgm:presLayoutVars>
      </dgm:prSet>
      <dgm:spPr/>
    </dgm:pt>
    <dgm:pt modelId="{4A3C38DF-A849-4A72-B480-A144C50B74A5}" type="pres">
      <dgm:prSet presAssocID="{2D230BAA-23F0-460B-B3A1-1EEF6389F5A9}" presName="sp" presStyleCnt="0"/>
      <dgm:spPr/>
    </dgm:pt>
    <dgm:pt modelId="{530564A3-E6E9-475B-A017-6D030544178C}" type="pres">
      <dgm:prSet presAssocID="{5CBEE753-1FA7-466B-917F-CEE7460504E2}" presName="linNode" presStyleCnt="0"/>
      <dgm:spPr/>
    </dgm:pt>
    <dgm:pt modelId="{C5931F5C-2CF6-430E-898B-C1A04A58A65C}" type="pres">
      <dgm:prSet presAssocID="{5CBEE753-1FA7-466B-917F-CEE7460504E2}" presName="parentText" presStyleLbl="alignNode1" presStyleIdx="8" presStyleCnt="9">
        <dgm:presLayoutVars>
          <dgm:chMax val="1"/>
          <dgm:bulletEnabled/>
        </dgm:presLayoutVars>
      </dgm:prSet>
      <dgm:spPr/>
    </dgm:pt>
    <dgm:pt modelId="{EAD1B5CC-08AB-4EBA-AC55-CD20D9B21751}" type="pres">
      <dgm:prSet presAssocID="{5CBEE753-1FA7-466B-917F-CEE7460504E2}" presName="descendantText" presStyleLbl="alignAccFollowNode1" presStyleIdx="8" presStyleCnt="9">
        <dgm:presLayoutVars>
          <dgm:bulletEnabled/>
        </dgm:presLayoutVars>
      </dgm:prSet>
      <dgm:spPr/>
    </dgm:pt>
  </dgm:ptLst>
  <dgm:cxnLst>
    <dgm:cxn modelId="{FB5B190D-7299-46ED-BB20-E460342C7155}" srcId="{036FF1EF-4484-4811-94EB-2B5DC384F868}" destId="{96A53812-0175-4827-B4E0-FDBD37CE1C44}" srcOrd="0" destOrd="0" parTransId="{DE6DA1CD-89F2-41FC-8333-FEB4F92FE5D3}" sibTransId="{1C6CEE19-6684-4DDD-A5A1-6175ACD2DB3A}"/>
    <dgm:cxn modelId="{B5A24B16-A50A-4894-8EFC-2386346D8060}" type="presOf" srcId="{E5176A4E-C095-42F5-8F4E-CB4BD976A616}" destId="{B2248F3F-4632-4ED0-8231-0571D842D3D5}" srcOrd="0" destOrd="0" presId="urn:microsoft.com/office/officeart/2016/7/layout/VerticalSolidActionList"/>
    <dgm:cxn modelId="{B2AE6E1E-F698-4FA7-966B-D3E16227853D}" type="presOf" srcId="{0094BC03-BD8B-49A1-9175-D51BDE9E8203}" destId="{F8F98C92-42C7-44E1-A828-B381A9E4DB75}" srcOrd="0" destOrd="0" presId="urn:microsoft.com/office/officeart/2016/7/layout/VerticalSolidActionList"/>
    <dgm:cxn modelId="{B71D981E-829B-4E41-9217-88C2D89F6017}" srcId="{4FE78E10-1DBF-4FA8-9734-297677A4F03F}" destId="{22AD2860-B6BC-4CD2-852F-749FF93E8BB2}" srcOrd="0" destOrd="0" parTransId="{50D278EF-CB62-4676-8651-6D7DD271E920}" sibTransId="{9AEF9460-425F-4945-B457-252839C84721}"/>
    <dgm:cxn modelId="{43809725-A027-4315-8497-9580B3A7A6DD}" type="presOf" srcId="{9B02F29D-1B75-43E4-A8ED-5DDC766C27ED}" destId="{C3DF9F1A-AFD2-4002-807D-643E1D627E45}" srcOrd="0" destOrd="0" presId="urn:microsoft.com/office/officeart/2016/7/layout/VerticalSolidActionList"/>
    <dgm:cxn modelId="{76C43227-8DAA-4ECF-80B6-78785A2476E0}" srcId="{4CF3973F-287B-4891-A8D5-4F7B76210DBE}" destId="{4FE78E10-1DBF-4FA8-9734-297677A4F03F}" srcOrd="2" destOrd="0" parTransId="{8190F67C-D3D1-4346-9423-7EC985BBEEAB}" sibTransId="{32DD2DB1-724F-40A7-BB2F-451947A8BBC2}"/>
    <dgm:cxn modelId="{10D58029-FA90-4EE0-B571-D2DE90228F10}" srcId="{4CF3973F-287B-4891-A8D5-4F7B76210DBE}" destId="{5CBEE753-1FA7-466B-917F-CEE7460504E2}" srcOrd="8" destOrd="0" parTransId="{38360FCE-F001-4119-9BBD-3475BFB4164A}" sibTransId="{0D771D60-4288-402C-B89D-BECC673575D6}"/>
    <dgm:cxn modelId="{D3EB5737-CB01-458C-9764-275AEC883683}" type="presOf" srcId="{9E6D4E2F-D7A7-4219-8D55-184537A144B5}" destId="{6EFBCC55-8EDD-4F44-B510-6AD3B13C793D}" srcOrd="0" destOrd="0" presId="urn:microsoft.com/office/officeart/2016/7/layout/VerticalSolidActionList"/>
    <dgm:cxn modelId="{10139F3C-C19F-47C4-91E5-E8A49DC5E7F0}" srcId="{4CF3973F-287B-4891-A8D5-4F7B76210DBE}" destId="{0F42E4CC-59AA-4E48-9853-2ED3924802AE}" srcOrd="1" destOrd="0" parTransId="{0A9B79FE-2A60-452D-B8CA-275D943A53E8}" sibTransId="{9E0DC591-7184-4FFC-88E5-4409B610D86A}"/>
    <dgm:cxn modelId="{0B10A93D-2D58-426F-9A24-E6C5AB8FD4AF}" srcId="{4CF3973F-287B-4891-A8D5-4F7B76210DBE}" destId="{85A4DBBA-920A-4690-9F87-AF1F1C94D2B2}" srcOrd="5" destOrd="0" parTransId="{F60DF981-ECC4-4019-9BE6-9A52783420AD}" sibTransId="{3E7A93ED-C0EF-481C-8B64-E07DD8693864}"/>
    <dgm:cxn modelId="{3FECF35C-C13B-4D0D-B339-E5B979337163}" srcId="{9B02F29D-1B75-43E4-A8ED-5DDC766C27ED}" destId="{77FB031A-786E-4CE9-87A6-CE177CC516F4}" srcOrd="0" destOrd="0" parTransId="{3ED3290E-18A6-48C3-8DAF-F466C7B3AF48}" sibTransId="{CA9AC81F-BCCB-41D7-82D0-8958C2A7F2AB}"/>
    <dgm:cxn modelId="{304CB85E-C980-4BB0-86CE-E5F7F33E3390}" type="presOf" srcId="{77FB031A-786E-4CE9-87A6-CE177CC516F4}" destId="{61EE1527-7EF0-4FF9-91A0-E9B235FECF66}" srcOrd="0" destOrd="0" presId="urn:microsoft.com/office/officeart/2016/7/layout/VerticalSolidActionList"/>
    <dgm:cxn modelId="{68A27241-34BE-4FBC-AC46-454F350C5BC7}" type="presOf" srcId="{85A4DBBA-920A-4690-9F87-AF1F1C94D2B2}" destId="{F46B99A8-A7C3-4615-A877-1FD9B8AE6F81}" srcOrd="0" destOrd="0" presId="urn:microsoft.com/office/officeart/2016/7/layout/VerticalSolidActionList"/>
    <dgm:cxn modelId="{852B6350-7669-4C48-89C3-68DE7FA5E886}" srcId="{4CF3973F-287B-4891-A8D5-4F7B76210DBE}" destId="{0DE056F5-F63E-4515-B6F9-5F5487CFAFFD}" srcOrd="3" destOrd="0" parTransId="{DE4F26B2-7F77-4684-9B39-5FB050E49A58}" sibTransId="{86833D01-5854-4C4C-91D0-3342C997210D}"/>
    <dgm:cxn modelId="{C98ADC58-32A6-4282-943A-7D7B404B052D}" srcId="{0094BC03-BD8B-49A1-9175-D51BDE9E8203}" destId="{A84DEF28-ABE2-4D45-87A8-6E3E3782D407}" srcOrd="0" destOrd="0" parTransId="{F15B56BA-C184-43BB-9ABA-BDF41F3CCEF2}" sibTransId="{4CD5CA16-0E0B-4FAB-8A3C-A966049137F0}"/>
    <dgm:cxn modelId="{95D2CF79-A9A6-420A-915F-9EC52B611091}" srcId="{4CF3973F-287B-4891-A8D5-4F7B76210DBE}" destId="{036FF1EF-4484-4811-94EB-2B5DC384F868}" srcOrd="7" destOrd="0" parTransId="{1416415A-A7E9-46B5-B7F2-7F08B2506A97}" sibTransId="{2D230BAA-23F0-460B-B3A1-1EEF6389F5A9}"/>
    <dgm:cxn modelId="{6ED95584-79D8-4A38-B628-76B5D482F3D1}" srcId="{4CF3973F-287B-4891-A8D5-4F7B76210DBE}" destId="{9E6D4E2F-D7A7-4219-8D55-184537A144B5}" srcOrd="6" destOrd="0" parTransId="{03FF6C52-7484-46D0-AAEB-9BCC8E056ADA}" sibTransId="{6BC4FE81-75B8-4C40-9054-D40F28782F0C}"/>
    <dgm:cxn modelId="{0F1AE685-DF0E-48F5-A075-93BBA979F22C}" srcId="{85A4DBBA-920A-4690-9F87-AF1F1C94D2B2}" destId="{983196DF-5127-435E-AD30-4079253FAAE6}" srcOrd="0" destOrd="0" parTransId="{43F2A081-6A65-4D90-B8AE-71B8E27E754E}" sibTransId="{3AA96526-EAA0-475D-A990-B04625A24A40}"/>
    <dgm:cxn modelId="{C744BB88-B447-4497-87AA-61594FFC7C2A}" type="presOf" srcId="{797560A7-3734-4367-8580-C7CE96C01124}" destId="{830BE489-9A88-48A3-85D4-9FF375E0689F}" srcOrd="0" destOrd="0" presId="urn:microsoft.com/office/officeart/2016/7/layout/VerticalSolidActionList"/>
    <dgm:cxn modelId="{10032792-C614-4103-9646-AB8AC4A841E1}" type="presOf" srcId="{A84DEF28-ABE2-4D45-87A8-6E3E3782D407}" destId="{AA31E0B2-604B-4E9A-AAEE-C21AEED1AB43}" srcOrd="0" destOrd="0" presId="urn:microsoft.com/office/officeart/2016/7/layout/VerticalSolidActionList"/>
    <dgm:cxn modelId="{A591FC93-23BC-4BFC-BA04-9BAAF87F2771}" type="presOf" srcId="{96A53812-0175-4827-B4E0-FDBD37CE1C44}" destId="{6E407154-45D9-4500-80DD-2CDECFC223EF}" srcOrd="0" destOrd="0" presId="urn:microsoft.com/office/officeart/2016/7/layout/VerticalSolidActionList"/>
    <dgm:cxn modelId="{A3066B98-9C0E-413D-AFE5-5851EFBE7703}" type="presOf" srcId="{22AD2860-B6BC-4CD2-852F-749FF93E8BB2}" destId="{BB5E0D75-9EB4-46B1-B6A8-CF738231470D}" srcOrd="0" destOrd="0" presId="urn:microsoft.com/office/officeart/2016/7/layout/VerticalSolidActionList"/>
    <dgm:cxn modelId="{54F217AA-0D1D-41A8-9F92-B9EAAF6D23F0}" type="presOf" srcId="{0DE056F5-F63E-4515-B6F9-5F5487CFAFFD}" destId="{E80CDF51-3F6A-481F-A0E3-F1408881ACCF}" srcOrd="0" destOrd="0" presId="urn:microsoft.com/office/officeart/2016/7/layout/VerticalSolidActionList"/>
    <dgm:cxn modelId="{4634C1AB-F778-49D2-AEFB-0A4882DC746B}" srcId="{5CBEE753-1FA7-466B-917F-CEE7460504E2}" destId="{4D6B9906-97D9-4642-B3CB-E53F139FB8D9}" srcOrd="0" destOrd="0" parTransId="{53DF442D-694B-4DA5-8764-D4B5CD2A3872}" sibTransId="{35A308BD-0BB6-41E6-8A86-14C8C884160E}"/>
    <dgm:cxn modelId="{803325B2-4D77-4AEA-8438-F2FE2C617F93}" type="presOf" srcId="{4CF3973F-287B-4891-A8D5-4F7B76210DBE}" destId="{3EDBA7A8-5218-4188-9548-82902968B2EF}" srcOrd="0" destOrd="0" presId="urn:microsoft.com/office/officeart/2016/7/layout/VerticalSolidActionList"/>
    <dgm:cxn modelId="{433681B2-8A36-49AD-9196-9BEE946338E6}" type="presOf" srcId="{4FE78E10-1DBF-4FA8-9734-297677A4F03F}" destId="{E17912B2-F55B-47D6-A0D6-CB13122FD9D4}" srcOrd="0" destOrd="0" presId="urn:microsoft.com/office/officeart/2016/7/layout/VerticalSolidActionList"/>
    <dgm:cxn modelId="{2B6DBFB2-EA0B-4C02-BA13-F2959261CD10}" type="presOf" srcId="{4D6B9906-97D9-4642-B3CB-E53F139FB8D9}" destId="{EAD1B5CC-08AB-4EBA-AC55-CD20D9B21751}" srcOrd="0" destOrd="0" presId="urn:microsoft.com/office/officeart/2016/7/layout/VerticalSolidActionList"/>
    <dgm:cxn modelId="{975716BC-8264-4D81-BF30-B69099E4F0E0}" srcId="{4CF3973F-287B-4891-A8D5-4F7B76210DBE}" destId="{0094BC03-BD8B-49A1-9175-D51BDE9E8203}" srcOrd="4" destOrd="0" parTransId="{CC912C68-2F46-41B9-9C66-8DB73E169158}" sibTransId="{41214A55-222F-4B89-9992-163E571ACE65}"/>
    <dgm:cxn modelId="{F66F49BD-1DE1-41AA-B891-F859438A726A}" type="presOf" srcId="{5CBEE753-1FA7-466B-917F-CEE7460504E2}" destId="{C5931F5C-2CF6-430E-898B-C1A04A58A65C}" srcOrd="0" destOrd="0" presId="urn:microsoft.com/office/officeart/2016/7/layout/VerticalSolidActionList"/>
    <dgm:cxn modelId="{A07206BF-5534-40C0-8941-E3F883A0D081}" type="presOf" srcId="{983196DF-5127-435E-AD30-4079253FAAE6}" destId="{0EC9521C-C956-4C4F-A78B-8C9DF669E1EC}" srcOrd="0" destOrd="0" presId="urn:microsoft.com/office/officeart/2016/7/layout/VerticalSolidActionList"/>
    <dgm:cxn modelId="{ECFA24C0-BE2E-49DF-A992-D96780A454A3}" type="presOf" srcId="{036FF1EF-4484-4811-94EB-2B5DC384F868}" destId="{BFC0D642-CF98-41FE-A4CC-2105AF681B64}" srcOrd="0" destOrd="0" presId="urn:microsoft.com/office/officeart/2016/7/layout/VerticalSolidActionList"/>
    <dgm:cxn modelId="{053EB6C6-E19C-4A2E-988D-FD8AD543880E}" type="presOf" srcId="{0F42E4CC-59AA-4E48-9853-2ED3924802AE}" destId="{E742EC13-57D7-4113-B966-5B0506F3AA5A}" srcOrd="0" destOrd="0" presId="urn:microsoft.com/office/officeart/2016/7/layout/VerticalSolidActionList"/>
    <dgm:cxn modelId="{703CB1D6-BD7B-499D-AF37-B77A98D30B5F}" srcId="{9E6D4E2F-D7A7-4219-8D55-184537A144B5}" destId="{15059799-7610-4B71-BFB8-DBF6A15D4C12}" srcOrd="0" destOrd="0" parTransId="{F8738D4C-F02D-45B3-8C82-1E71637F11CD}" sibTransId="{B66121DD-AD51-408F-98F2-7B3DE1D19935}"/>
    <dgm:cxn modelId="{855B8BDC-78B5-4714-A1B0-2417B41BC0D1}" type="presOf" srcId="{15059799-7610-4B71-BFB8-DBF6A15D4C12}" destId="{C86514C4-6382-4FEC-9C29-3B0B7B9EDE1F}" srcOrd="0" destOrd="0" presId="urn:microsoft.com/office/officeart/2016/7/layout/VerticalSolidActionList"/>
    <dgm:cxn modelId="{4F28ECEB-7FB6-4AE8-B94E-E301ED6B8AF9}" srcId="{0F42E4CC-59AA-4E48-9853-2ED3924802AE}" destId="{E5176A4E-C095-42F5-8F4E-CB4BD976A616}" srcOrd="0" destOrd="0" parTransId="{C9962171-9AB9-46EB-AB7A-E6476E56FFB5}" sibTransId="{5D1878E8-474D-478D-9A3F-0E8F38D4688B}"/>
    <dgm:cxn modelId="{F4E5FDF2-246C-43AF-AF56-675FD4039C77}" srcId="{4CF3973F-287B-4891-A8D5-4F7B76210DBE}" destId="{9B02F29D-1B75-43E4-A8ED-5DDC766C27ED}" srcOrd="0" destOrd="0" parTransId="{5A8A5A1B-7B2E-4C92-86CA-89E1412F8DFC}" sibTransId="{DF005C91-2181-46F5-A30C-3381F9CBEE28}"/>
    <dgm:cxn modelId="{600A53F5-8502-4A23-8EEA-FB64EE557897}" srcId="{0DE056F5-F63E-4515-B6F9-5F5487CFAFFD}" destId="{797560A7-3734-4367-8580-C7CE96C01124}" srcOrd="0" destOrd="0" parTransId="{2477E7E4-BFAB-4B2B-86EA-92395897D058}" sibTransId="{28764F04-D86E-41C7-9336-D128B5CEEA12}"/>
    <dgm:cxn modelId="{9FCBD801-7975-4A6F-AA83-EC1C3BAAC1AC}" type="presParOf" srcId="{3EDBA7A8-5218-4188-9548-82902968B2EF}" destId="{A9FD534A-E03A-4AA5-8C1A-B8CAC00EF1BA}" srcOrd="0" destOrd="0" presId="urn:microsoft.com/office/officeart/2016/7/layout/VerticalSolidActionList"/>
    <dgm:cxn modelId="{AF682A02-0909-4925-9EDA-B064E966DA5D}" type="presParOf" srcId="{A9FD534A-E03A-4AA5-8C1A-B8CAC00EF1BA}" destId="{C3DF9F1A-AFD2-4002-807D-643E1D627E45}" srcOrd="0" destOrd="0" presId="urn:microsoft.com/office/officeart/2016/7/layout/VerticalSolidActionList"/>
    <dgm:cxn modelId="{C74E53D4-2C91-4229-ABD2-EE0EF3DE4CB3}" type="presParOf" srcId="{A9FD534A-E03A-4AA5-8C1A-B8CAC00EF1BA}" destId="{61EE1527-7EF0-4FF9-91A0-E9B235FECF66}" srcOrd="1" destOrd="0" presId="urn:microsoft.com/office/officeart/2016/7/layout/VerticalSolidActionList"/>
    <dgm:cxn modelId="{58ED6E31-B716-4B5C-BD21-2ED2CA42175D}" type="presParOf" srcId="{3EDBA7A8-5218-4188-9548-82902968B2EF}" destId="{DD465F81-6073-4D90-83FB-FF1AA92A26F3}" srcOrd="1" destOrd="0" presId="urn:microsoft.com/office/officeart/2016/7/layout/VerticalSolidActionList"/>
    <dgm:cxn modelId="{DA851212-39BF-43F1-B1DD-E270395E5185}" type="presParOf" srcId="{3EDBA7A8-5218-4188-9548-82902968B2EF}" destId="{5CBAA23D-2950-4512-A6A3-2912AC3D89C9}" srcOrd="2" destOrd="0" presId="urn:microsoft.com/office/officeart/2016/7/layout/VerticalSolidActionList"/>
    <dgm:cxn modelId="{4BA855E7-C293-4628-88DC-21BCB68B83B7}" type="presParOf" srcId="{5CBAA23D-2950-4512-A6A3-2912AC3D89C9}" destId="{E742EC13-57D7-4113-B966-5B0506F3AA5A}" srcOrd="0" destOrd="0" presId="urn:microsoft.com/office/officeart/2016/7/layout/VerticalSolidActionList"/>
    <dgm:cxn modelId="{CA99AF82-C7C1-4902-AED4-D418E3A628E7}" type="presParOf" srcId="{5CBAA23D-2950-4512-A6A3-2912AC3D89C9}" destId="{B2248F3F-4632-4ED0-8231-0571D842D3D5}" srcOrd="1" destOrd="0" presId="urn:microsoft.com/office/officeart/2016/7/layout/VerticalSolidActionList"/>
    <dgm:cxn modelId="{7F51CEB1-C1BB-4A36-887D-89FCBCB7F425}" type="presParOf" srcId="{3EDBA7A8-5218-4188-9548-82902968B2EF}" destId="{0FDE420E-BCF5-4F2E-9903-2AEDA1DC6071}" srcOrd="3" destOrd="0" presId="urn:microsoft.com/office/officeart/2016/7/layout/VerticalSolidActionList"/>
    <dgm:cxn modelId="{24724E4E-D19C-4782-8118-2716237B33E0}" type="presParOf" srcId="{3EDBA7A8-5218-4188-9548-82902968B2EF}" destId="{1DED9F3C-CBAE-40E8-AA84-845E78AD6822}" srcOrd="4" destOrd="0" presId="urn:microsoft.com/office/officeart/2016/7/layout/VerticalSolidActionList"/>
    <dgm:cxn modelId="{71375C51-9DD6-470D-9DE3-14570799BA8A}" type="presParOf" srcId="{1DED9F3C-CBAE-40E8-AA84-845E78AD6822}" destId="{E17912B2-F55B-47D6-A0D6-CB13122FD9D4}" srcOrd="0" destOrd="0" presId="urn:microsoft.com/office/officeart/2016/7/layout/VerticalSolidActionList"/>
    <dgm:cxn modelId="{4123A8FF-D624-4158-A784-3F20F84FC8C4}" type="presParOf" srcId="{1DED9F3C-CBAE-40E8-AA84-845E78AD6822}" destId="{BB5E0D75-9EB4-46B1-B6A8-CF738231470D}" srcOrd="1" destOrd="0" presId="urn:microsoft.com/office/officeart/2016/7/layout/VerticalSolidActionList"/>
    <dgm:cxn modelId="{1EF512E8-E69E-4D52-92D6-15864D47E2BF}" type="presParOf" srcId="{3EDBA7A8-5218-4188-9548-82902968B2EF}" destId="{C78CBB78-E7DD-4EA4-9B8F-D8F48298A766}" srcOrd="5" destOrd="0" presId="urn:microsoft.com/office/officeart/2016/7/layout/VerticalSolidActionList"/>
    <dgm:cxn modelId="{8478EA7A-D21F-4089-BB73-8A2C3F973F63}" type="presParOf" srcId="{3EDBA7A8-5218-4188-9548-82902968B2EF}" destId="{67EE1EEC-D9EC-4581-B919-BA3955B544EB}" srcOrd="6" destOrd="0" presId="urn:microsoft.com/office/officeart/2016/7/layout/VerticalSolidActionList"/>
    <dgm:cxn modelId="{CDCE8CE1-69CE-45E3-9684-FD6443072513}" type="presParOf" srcId="{67EE1EEC-D9EC-4581-B919-BA3955B544EB}" destId="{E80CDF51-3F6A-481F-A0E3-F1408881ACCF}" srcOrd="0" destOrd="0" presId="urn:microsoft.com/office/officeart/2016/7/layout/VerticalSolidActionList"/>
    <dgm:cxn modelId="{FDFF2DCB-2BE4-4578-9A55-91AEF511C4BB}" type="presParOf" srcId="{67EE1EEC-D9EC-4581-B919-BA3955B544EB}" destId="{830BE489-9A88-48A3-85D4-9FF375E0689F}" srcOrd="1" destOrd="0" presId="urn:microsoft.com/office/officeart/2016/7/layout/VerticalSolidActionList"/>
    <dgm:cxn modelId="{A0D6CCEB-EC96-4C81-AC11-7D148819C9DB}" type="presParOf" srcId="{3EDBA7A8-5218-4188-9548-82902968B2EF}" destId="{C97B8B06-DC20-44FE-B108-0A4A4A40BEBC}" srcOrd="7" destOrd="0" presId="urn:microsoft.com/office/officeart/2016/7/layout/VerticalSolidActionList"/>
    <dgm:cxn modelId="{71460792-BF80-40F0-AF80-E53FB021AA46}" type="presParOf" srcId="{3EDBA7A8-5218-4188-9548-82902968B2EF}" destId="{AF35E5E6-1343-4F63-AE4F-AA6643514846}" srcOrd="8" destOrd="0" presId="urn:microsoft.com/office/officeart/2016/7/layout/VerticalSolidActionList"/>
    <dgm:cxn modelId="{E4D865D3-B067-4F04-A542-C4439C77A9FE}" type="presParOf" srcId="{AF35E5E6-1343-4F63-AE4F-AA6643514846}" destId="{F8F98C92-42C7-44E1-A828-B381A9E4DB75}" srcOrd="0" destOrd="0" presId="urn:microsoft.com/office/officeart/2016/7/layout/VerticalSolidActionList"/>
    <dgm:cxn modelId="{C31427B0-51D3-435F-8E5E-5FB97C277B50}" type="presParOf" srcId="{AF35E5E6-1343-4F63-AE4F-AA6643514846}" destId="{AA31E0B2-604B-4E9A-AAEE-C21AEED1AB43}" srcOrd="1" destOrd="0" presId="urn:microsoft.com/office/officeart/2016/7/layout/VerticalSolidActionList"/>
    <dgm:cxn modelId="{0BF45644-03F3-4DFE-B1E6-C44EFD1DB5E9}" type="presParOf" srcId="{3EDBA7A8-5218-4188-9548-82902968B2EF}" destId="{4161BD7B-7FEB-48CA-8AB2-4EF4587EE12A}" srcOrd="9" destOrd="0" presId="urn:microsoft.com/office/officeart/2016/7/layout/VerticalSolidActionList"/>
    <dgm:cxn modelId="{FD794D41-4899-4404-A328-DF0DBF7D1884}" type="presParOf" srcId="{3EDBA7A8-5218-4188-9548-82902968B2EF}" destId="{E8FBF18F-72B7-42A3-AFAD-5D4FE88A4E1F}" srcOrd="10" destOrd="0" presId="urn:microsoft.com/office/officeart/2016/7/layout/VerticalSolidActionList"/>
    <dgm:cxn modelId="{09A8D7B7-C060-4F7A-9124-C3FEBE250AFB}" type="presParOf" srcId="{E8FBF18F-72B7-42A3-AFAD-5D4FE88A4E1F}" destId="{F46B99A8-A7C3-4615-A877-1FD9B8AE6F81}" srcOrd="0" destOrd="0" presId="urn:microsoft.com/office/officeart/2016/7/layout/VerticalSolidActionList"/>
    <dgm:cxn modelId="{7BD1ED1E-7BC3-450C-B503-C64B32DA4597}" type="presParOf" srcId="{E8FBF18F-72B7-42A3-AFAD-5D4FE88A4E1F}" destId="{0EC9521C-C956-4C4F-A78B-8C9DF669E1EC}" srcOrd="1" destOrd="0" presId="urn:microsoft.com/office/officeart/2016/7/layout/VerticalSolidActionList"/>
    <dgm:cxn modelId="{4FB33CB1-AAD6-4F8E-86ED-709C662F00AF}" type="presParOf" srcId="{3EDBA7A8-5218-4188-9548-82902968B2EF}" destId="{1E20DE43-D062-4C02-AD28-3045AD2A1E32}" srcOrd="11" destOrd="0" presId="urn:microsoft.com/office/officeart/2016/7/layout/VerticalSolidActionList"/>
    <dgm:cxn modelId="{29A491D8-2DC5-40D6-BCFE-2283C8AA1B0D}" type="presParOf" srcId="{3EDBA7A8-5218-4188-9548-82902968B2EF}" destId="{E0C8972F-DE50-4FA6-8727-0D04F1F69456}" srcOrd="12" destOrd="0" presId="urn:microsoft.com/office/officeart/2016/7/layout/VerticalSolidActionList"/>
    <dgm:cxn modelId="{8ACF76AE-6F30-4F4B-A703-FDA656E0D6F4}" type="presParOf" srcId="{E0C8972F-DE50-4FA6-8727-0D04F1F69456}" destId="{6EFBCC55-8EDD-4F44-B510-6AD3B13C793D}" srcOrd="0" destOrd="0" presId="urn:microsoft.com/office/officeart/2016/7/layout/VerticalSolidActionList"/>
    <dgm:cxn modelId="{98E00717-6AEB-45F1-AB8D-69346A614013}" type="presParOf" srcId="{E0C8972F-DE50-4FA6-8727-0D04F1F69456}" destId="{C86514C4-6382-4FEC-9C29-3B0B7B9EDE1F}" srcOrd="1" destOrd="0" presId="urn:microsoft.com/office/officeart/2016/7/layout/VerticalSolidActionList"/>
    <dgm:cxn modelId="{C927631B-DE59-4F6F-87F0-8AF8F4F02B66}" type="presParOf" srcId="{3EDBA7A8-5218-4188-9548-82902968B2EF}" destId="{E6B311E9-923B-4B61-9406-50C68876ECC8}" srcOrd="13" destOrd="0" presId="urn:microsoft.com/office/officeart/2016/7/layout/VerticalSolidActionList"/>
    <dgm:cxn modelId="{87FAE618-BB24-400C-A1B3-D19C376E0093}" type="presParOf" srcId="{3EDBA7A8-5218-4188-9548-82902968B2EF}" destId="{B57E99BD-DB62-48B9-B304-2E874C973D05}" srcOrd="14" destOrd="0" presId="urn:microsoft.com/office/officeart/2016/7/layout/VerticalSolidActionList"/>
    <dgm:cxn modelId="{8B947BFC-2193-48E8-B5CC-BA5BA584CAE7}" type="presParOf" srcId="{B57E99BD-DB62-48B9-B304-2E874C973D05}" destId="{BFC0D642-CF98-41FE-A4CC-2105AF681B64}" srcOrd="0" destOrd="0" presId="urn:microsoft.com/office/officeart/2016/7/layout/VerticalSolidActionList"/>
    <dgm:cxn modelId="{76F7D908-80F1-4DB0-A680-33A0DC26DA1F}" type="presParOf" srcId="{B57E99BD-DB62-48B9-B304-2E874C973D05}" destId="{6E407154-45D9-4500-80DD-2CDECFC223EF}" srcOrd="1" destOrd="0" presId="urn:microsoft.com/office/officeart/2016/7/layout/VerticalSolidActionList"/>
    <dgm:cxn modelId="{FB648E22-4A9F-4988-92DF-849D0B695858}" type="presParOf" srcId="{3EDBA7A8-5218-4188-9548-82902968B2EF}" destId="{4A3C38DF-A849-4A72-B480-A144C50B74A5}" srcOrd="15" destOrd="0" presId="urn:microsoft.com/office/officeart/2016/7/layout/VerticalSolidActionList"/>
    <dgm:cxn modelId="{042B672B-385C-43F2-9236-9091FD851614}" type="presParOf" srcId="{3EDBA7A8-5218-4188-9548-82902968B2EF}" destId="{530564A3-E6E9-475B-A017-6D030544178C}" srcOrd="16" destOrd="0" presId="urn:microsoft.com/office/officeart/2016/7/layout/VerticalSolidActionList"/>
    <dgm:cxn modelId="{D43C31A7-6B0B-4EF0-9ACE-A6684F7EB2CF}" type="presParOf" srcId="{530564A3-E6E9-475B-A017-6D030544178C}" destId="{C5931F5C-2CF6-430E-898B-C1A04A58A65C}" srcOrd="0" destOrd="0" presId="urn:microsoft.com/office/officeart/2016/7/layout/VerticalSolidActionList"/>
    <dgm:cxn modelId="{8EFC6BC3-D5E6-4C12-8935-95F5FD8B207B}" type="presParOf" srcId="{530564A3-E6E9-475B-A017-6D030544178C}" destId="{EAD1B5CC-08AB-4EBA-AC55-CD20D9B2175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0E755E-4827-48ED-BEE3-A33FE374E8B7}"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F5D0637A-DF36-45EC-BA12-9646DBB04EDC}">
      <dgm:prSet/>
      <dgm:spPr/>
      <dgm:t>
        <a:bodyPr/>
        <a:lstStyle/>
        <a:p>
          <a:r>
            <a:rPr lang="en-US"/>
            <a:t>Do not attempt</a:t>
          </a:r>
        </a:p>
      </dgm:t>
    </dgm:pt>
    <dgm:pt modelId="{E7FAE748-0E24-4B38-9CB0-FD4BF65F451B}" type="parTrans" cxnId="{8810E5D1-84EA-46B6-869F-973CA6BB6D26}">
      <dgm:prSet/>
      <dgm:spPr/>
      <dgm:t>
        <a:bodyPr/>
        <a:lstStyle/>
        <a:p>
          <a:endParaRPr lang="en-US"/>
        </a:p>
      </dgm:t>
    </dgm:pt>
    <dgm:pt modelId="{74AAADAF-F78E-48CE-821C-ADA735F36899}" type="sibTrans" cxnId="{8810E5D1-84EA-46B6-869F-973CA6BB6D26}">
      <dgm:prSet/>
      <dgm:spPr/>
      <dgm:t>
        <a:bodyPr/>
        <a:lstStyle/>
        <a:p>
          <a:endParaRPr lang="en-US"/>
        </a:p>
      </dgm:t>
    </dgm:pt>
    <dgm:pt modelId="{18E74DA1-801D-4A3C-B94C-AD6F9BB55612}">
      <dgm:prSet/>
      <dgm:spPr/>
      <dgm:t>
        <a:bodyPr/>
        <a:lstStyle/>
        <a:p>
          <a:r>
            <a:rPr lang="en-US"/>
            <a:t>Do not attempt to plug extension cords into one another (daisy chaining)</a:t>
          </a:r>
        </a:p>
      </dgm:t>
    </dgm:pt>
    <dgm:pt modelId="{DCDC6013-2881-4F6F-ACA1-5615B00186E4}" type="parTrans" cxnId="{19532053-C22A-4DD4-82ED-8DF0B39795EB}">
      <dgm:prSet/>
      <dgm:spPr/>
      <dgm:t>
        <a:bodyPr/>
        <a:lstStyle/>
        <a:p>
          <a:endParaRPr lang="en-US"/>
        </a:p>
      </dgm:t>
    </dgm:pt>
    <dgm:pt modelId="{4D1E0AEB-410B-4763-842E-1107D9A8720A}" type="sibTrans" cxnId="{19532053-C22A-4DD4-82ED-8DF0B39795EB}">
      <dgm:prSet/>
      <dgm:spPr/>
      <dgm:t>
        <a:bodyPr/>
        <a:lstStyle/>
        <a:p>
          <a:endParaRPr lang="en-US"/>
        </a:p>
      </dgm:t>
    </dgm:pt>
    <dgm:pt modelId="{5440FA30-CEB0-4516-8C04-57AFB464B0E9}">
      <dgm:prSet/>
      <dgm:spPr/>
      <dgm:t>
        <a:bodyPr/>
        <a:lstStyle/>
        <a:p>
          <a:r>
            <a:rPr lang="en-US"/>
            <a:t>Do not overload</a:t>
          </a:r>
        </a:p>
      </dgm:t>
    </dgm:pt>
    <dgm:pt modelId="{B9FA5779-B6D4-4389-A1B2-FC04EAD291AE}" type="parTrans" cxnId="{6920E2C3-A9DB-4EEA-B8C6-A7530BAB8CC5}">
      <dgm:prSet/>
      <dgm:spPr/>
      <dgm:t>
        <a:bodyPr/>
        <a:lstStyle/>
        <a:p>
          <a:endParaRPr lang="en-US"/>
        </a:p>
      </dgm:t>
    </dgm:pt>
    <dgm:pt modelId="{A78D7990-8F49-46A4-8CCC-FB4BBEDAB2A9}" type="sibTrans" cxnId="{6920E2C3-A9DB-4EEA-B8C6-A7530BAB8CC5}">
      <dgm:prSet/>
      <dgm:spPr/>
      <dgm:t>
        <a:bodyPr/>
        <a:lstStyle/>
        <a:p>
          <a:endParaRPr lang="en-US"/>
        </a:p>
      </dgm:t>
    </dgm:pt>
    <dgm:pt modelId="{98C67CC5-6225-4242-BB52-C296CB8CA8D3}">
      <dgm:prSet/>
      <dgm:spPr/>
      <dgm:t>
        <a:bodyPr/>
        <a:lstStyle/>
        <a:p>
          <a:r>
            <a:rPr lang="en-US"/>
            <a:t>Do not overload extension cords </a:t>
          </a:r>
        </a:p>
      </dgm:t>
    </dgm:pt>
    <dgm:pt modelId="{396F95E2-F99F-454E-96AB-D73A3EA544F9}" type="parTrans" cxnId="{8B0FC56F-1D39-4E97-A1FE-20783128FEC2}">
      <dgm:prSet/>
      <dgm:spPr/>
      <dgm:t>
        <a:bodyPr/>
        <a:lstStyle/>
        <a:p>
          <a:endParaRPr lang="en-US"/>
        </a:p>
      </dgm:t>
    </dgm:pt>
    <dgm:pt modelId="{52C97B48-E2B7-43A3-B96B-EEE76577BDA5}" type="sibTrans" cxnId="{8B0FC56F-1D39-4E97-A1FE-20783128FEC2}">
      <dgm:prSet/>
      <dgm:spPr/>
      <dgm:t>
        <a:bodyPr/>
        <a:lstStyle/>
        <a:p>
          <a:endParaRPr lang="en-US"/>
        </a:p>
      </dgm:t>
    </dgm:pt>
    <dgm:pt modelId="{7809D403-0C4C-4C02-B373-59FA9B4219F2}">
      <dgm:prSet/>
      <dgm:spPr/>
      <dgm:t>
        <a:bodyPr/>
        <a:lstStyle/>
        <a:p>
          <a:r>
            <a:rPr lang="en-US"/>
            <a:t>Do not plug</a:t>
          </a:r>
        </a:p>
      </dgm:t>
    </dgm:pt>
    <dgm:pt modelId="{A580B89F-D468-4E49-911F-568B840BA77C}" type="parTrans" cxnId="{77E7927E-05D9-4B6C-AF3E-1E6605530759}">
      <dgm:prSet/>
      <dgm:spPr/>
      <dgm:t>
        <a:bodyPr/>
        <a:lstStyle/>
        <a:p>
          <a:endParaRPr lang="en-US"/>
        </a:p>
      </dgm:t>
    </dgm:pt>
    <dgm:pt modelId="{FC80C63D-C454-4163-973E-6B9C0D762A73}" type="sibTrans" cxnId="{77E7927E-05D9-4B6C-AF3E-1E6605530759}">
      <dgm:prSet/>
      <dgm:spPr/>
      <dgm:t>
        <a:bodyPr/>
        <a:lstStyle/>
        <a:p>
          <a:endParaRPr lang="en-US"/>
        </a:p>
      </dgm:t>
    </dgm:pt>
    <dgm:pt modelId="{5424D605-332E-4A81-96D0-691424AA83E8}">
      <dgm:prSet/>
      <dgm:spPr/>
      <dgm:t>
        <a:bodyPr/>
        <a:lstStyle/>
        <a:p>
          <a:r>
            <a:rPr lang="en-US"/>
            <a:t>Do not plug appliances into an extension cord</a:t>
          </a:r>
        </a:p>
      </dgm:t>
    </dgm:pt>
    <dgm:pt modelId="{05DE9981-41EA-431D-B212-2725327B2ECA}" type="parTrans" cxnId="{8A417749-BC7D-4888-B06D-4D495E007AB4}">
      <dgm:prSet/>
      <dgm:spPr/>
      <dgm:t>
        <a:bodyPr/>
        <a:lstStyle/>
        <a:p>
          <a:endParaRPr lang="en-US"/>
        </a:p>
      </dgm:t>
    </dgm:pt>
    <dgm:pt modelId="{831D72C7-C78B-42CF-AAEC-4400FF9EB3B4}" type="sibTrans" cxnId="{8A417749-BC7D-4888-B06D-4D495E007AB4}">
      <dgm:prSet/>
      <dgm:spPr/>
      <dgm:t>
        <a:bodyPr/>
        <a:lstStyle/>
        <a:p>
          <a:endParaRPr lang="en-US"/>
        </a:p>
      </dgm:t>
    </dgm:pt>
    <dgm:pt modelId="{BDAC2C7D-D3C2-4F75-8808-EF3392995AD9}">
      <dgm:prSet/>
      <dgm:spPr/>
      <dgm:t>
        <a:bodyPr/>
        <a:lstStyle/>
        <a:p>
          <a:r>
            <a:rPr lang="en-US" dirty="0"/>
            <a:t>Do not nail or staple</a:t>
          </a:r>
        </a:p>
      </dgm:t>
    </dgm:pt>
    <dgm:pt modelId="{B1830EF9-9251-4A51-8C9A-0BB3FF856856}" type="parTrans" cxnId="{87B4BC4E-E0B4-4FC6-98A4-A71DB442429F}">
      <dgm:prSet/>
      <dgm:spPr/>
      <dgm:t>
        <a:bodyPr/>
        <a:lstStyle/>
        <a:p>
          <a:endParaRPr lang="en-US"/>
        </a:p>
      </dgm:t>
    </dgm:pt>
    <dgm:pt modelId="{51A74F64-6268-49AC-BABD-9382D0E04C40}" type="sibTrans" cxnId="{87B4BC4E-E0B4-4FC6-98A4-A71DB442429F}">
      <dgm:prSet/>
      <dgm:spPr/>
      <dgm:t>
        <a:bodyPr/>
        <a:lstStyle/>
        <a:p>
          <a:endParaRPr lang="en-US"/>
        </a:p>
      </dgm:t>
    </dgm:pt>
    <dgm:pt modelId="{DD1C3396-C7FA-4B3A-AFBF-0AE36EAC0F42}">
      <dgm:prSet/>
      <dgm:spPr/>
      <dgm:t>
        <a:bodyPr/>
        <a:lstStyle/>
        <a:p>
          <a:r>
            <a:rPr lang="en-US"/>
            <a:t>Do not nail or staple electrical cords to walls or baseboards</a:t>
          </a:r>
        </a:p>
      </dgm:t>
    </dgm:pt>
    <dgm:pt modelId="{1F95E259-DEEA-444B-8505-5220C8A824A8}" type="parTrans" cxnId="{EFF1E946-4C1D-433E-A1E1-7C87C6A6174F}">
      <dgm:prSet/>
      <dgm:spPr/>
      <dgm:t>
        <a:bodyPr/>
        <a:lstStyle/>
        <a:p>
          <a:endParaRPr lang="en-US"/>
        </a:p>
      </dgm:t>
    </dgm:pt>
    <dgm:pt modelId="{05C64B40-66E5-4601-A97A-11992CCFDB0C}" type="sibTrans" cxnId="{EFF1E946-4C1D-433E-A1E1-7C87C6A6174F}">
      <dgm:prSet/>
      <dgm:spPr/>
      <dgm:t>
        <a:bodyPr/>
        <a:lstStyle/>
        <a:p>
          <a:endParaRPr lang="en-US"/>
        </a:p>
      </dgm:t>
    </dgm:pt>
    <dgm:pt modelId="{597A5FE8-338A-45AC-AE7A-7B83F281B56D}">
      <dgm:prSet/>
      <dgm:spPr/>
      <dgm:t>
        <a:bodyPr/>
        <a:lstStyle/>
        <a:p>
          <a:r>
            <a:rPr lang="en-US" dirty="0"/>
            <a:t>Passing Through Wires </a:t>
          </a:r>
        </a:p>
      </dgm:t>
    </dgm:pt>
    <dgm:pt modelId="{1E3AA208-E877-4A75-9B03-79AD489198A9}" type="parTrans" cxnId="{2E39A6E6-C0F0-435F-B86E-5ED72A384B15}">
      <dgm:prSet/>
      <dgm:spPr/>
      <dgm:t>
        <a:bodyPr/>
        <a:lstStyle/>
        <a:p>
          <a:endParaRPr lang="en-US"/>
        </a:p>
      </dgm:t>
    </dgm:pt>
    <dgm:pt modelId="{8017D368-0E02-4378-9368-F601B136C742}" type="sibTrans" cxnId="{2E39A6E6-C0F0-435F-B86E-5ED72A384B15}">
      <dgm:prSet/>
      <dgm:spPr/>
      <dgm:t>
        <a:bodyPr/>
        <a:lstStyle/>
        <a:p>
          <a:endParaRPr lang="en-US"/>
        </a:p>
      </dgm:t>
    </dgm:pt>
    <dgm:pt modelId="{5B6FDBC8-125D-4CC5-B2DF-EB56DDB13453}">
      <dgm:prSet/>
      <dgm:spPr/>
      <dgm:t>
        <a:bodyPr/>
        <a:lstStyle/>
        <a:p>
          <a:r>
            <a:rPr lang="en-US" dirty="0"/>
            <a:t>Do not run your wires through walls, doorways, carpets- If cords are covered heat cannot escape – which may result in a fire. </a:t>
          </a:r>
        </a:p>
      </dgm:t>
    </dgm:pt>
    <dgm:pt modelId="{63FE5B12-C361-4752-907E-51C9B9278C02}" type="parTrans" cxnId="{136BA14A-B09A-42B5-9A48-781598A24AE2}">
      <dgm:prSet/>
      <dgm:spPr/>
      <dgm:t>
        <a:bodyPr/>
        <a:lstStyle/>
        <a:p>
          <a:endParaRPr lang="en-US"/>
        </a:p>
      </dgm:t>
    </dgm:pt>
    <dgm:pt modelId="{7C2D00D5-A725-4A19-A867-14E4576C28D5}" type="sibTrans" cxnId="{136BA14A-B09A-42B5-9A48-781598A24AE2}">
      <dgm:prSet/>
      <dgm:spPr/>
      <dgm:t>
        <a:bodyPr/>
        <a:lstStyle/>
        <a:p>
          <a:endParaRPr lang="en-US"/>
        </a:p>
      </dgm:t>
    </dgm:pt>
    <dgm:pt modelId="{F472F9D2-07AF-448E-99DD-E70C1C0DC9E8}">
      <dgm:prSet/>
      <dgm:spPr/>
      <dgm:t>
        <a:bodyPr/>
        <a:lstStyle/>
        <a:p>
          <a:r>
            <a:rPr lang="en-US"/>
            <a:t>Purchase</a:t>
          </a:r>
        </a:p>
      </dgm:t>
    </dgm:pt>
    <dgm:pt modelId="{46839109-4660-426A-A8AE-C840ED19510C}" type="parTrans" cxnId="{FBBD748F-4070-486D-9BF2-A6DB022DCF77}">
      <dgm:prSet/>
      <dgm:spPr/>
      <dgm:t>
        <a:bodyPr/>
        <a:lstStyle/>
        <a:p>
          <a:endParaRPr lang="en-US"/>
        </a:p>
      </dgm:t>
    </dgm:pt>
    <dgm:pt modelId="{FD790FF9-7E6D-4D64-AF15-84FEA3B89737}" type="sibTrans" cxnId="{FBBD748F-4070-486D-9BF2-A6DB022DCF77}">
      <dgm:prSet/>
      <dgm:spPr/>
      <dgm:t>
        <a:bodyPr/>
        <a:lstStyle/>
        <a:p>
          <a:endParaRPr lang="en-US"/>
        </a:p>
      </dgm:t>
    </dgm:pt>
    <dgm:pt modelId="{5FDA8419-A13D-45B3-8CAE-B9899373E1FE}">
      <dgm:prSet/>
      <dgm:spPr/>
      <dgm:t>
        <a:bodyPr/>
        <a:lstStyle/>
        <a:p>
          <a:r>
            <a:rPr lang="en-US" dirty="0"/>
            <a:t>Purchase chords that are approved by a testing laboratory. US market – UL,ETL,CSA certified cords. Nationally Recognized by OSHA. </a:t>
          </a:r>
        </a:p>
      </dgm:t>
    </dgm:pt>
    <dgm:pt modelId="{40C2F35A-2728-4E22-8EFE-506CF7318F36}" type="parTrans" cxnId="{457DFDF4-7726-4AED-A9CC-9DFA9B892BB0}">
      <dgm:prSet/>
      <dgm:spPr/>
      <dgm:t>
        <a:bodyPr/>
        <a:lstStyle/>
        <a:p>
          <a:endParaRPr lang="en-US"/>
        </a:p>
      </dgm:t>
    </dgm:pt>
    <dgm:pt modelId="{1BF67950-D7F9-44D6-BC50-F7C3D2EFFE1B}" type="sibTrans" cxnId="{457DFDF4-7726-4AED-A9CC-9DFA9B892BB0}">
      <dgm:prSet/>
      <dgm:spPr/>
      <dgm:t>
        <a:bodyPr/>
        <a:lstStyle/>
        <a:p>
          <a:endParaRPr lang="en-US"/>
        </a:p>
      </dgm:t>
    </dgm:pt>
    <dgm:pt modelId="{3D1B6ACB-B005-48B3-99EE-82D29A9E5E59}">
      <dgm:prSet/>
      <dgm:spPr/>
      <dgm:t>
        <a:bodyPr/>
        <a:lstStyle/>
        <a:p>
          <a:r>
            <a:rPr lang="en-US"/>
            <a:t>Inspect</a:t>
          </a:r>
        </a:p>
      </dgm:t>
    </dgm:pt>
    <dgm:pt modelId="{9F105100-AB92-457E-A5B2-BBB7F37B0FCD}" type="parTrans" cxnId="{A5FE1E27-B4E5-49C5-9921-9E9603A116BB}">
      <dgm:prSet/>
      <dgm:spPr/>
      <dgm:t>
        <a:bodyPr/>
        <a:lstStyle/>
        <a:p>
          <a:endParaRPr lang="en-US"/>
        </a:p>
      </dgm:t>
    </dgm:pt>
    <dgm:pt modelId="{82D7E6DD-74BC-417F-A59A-91CD67B5A9E8}" type="sibTrans" cxnId="{A5FE1E27-B4E5-49C5-9921-9E9603A116BB}">
      <dgm:prSet/>
      <dgm:spPr/>
      <dgm:t>
        <a:bodyPr/>
        <a:lstStyle/>
        <a:p>
          <a:endParaRPr lang="en-US"/>
        </a:p>
      </dgm:t>
    </dgm:pt>
    <dgm:pt modelId="{BBEBBB64-6014-405E-BDD7-21291F87977C}">
      <dgm:prSet/>
      <dgm:spPr/>
      <dgm:t>
        <a:bodyPr/>
        <a:lstStyle/>
        <a:p>
          <a:r>
            <a:rPr lang="en-US"/>
            <a:t>Inspect cords for damage before use. Check for cracked or frayed sockets, loose or bare wires and loose connections. </a:t>
          </a:r>
        </a:p>
      </dgm:t>
    </dgm:pt>
    <dgm:pt modelId="{EBCBEC0A-6E49-498B-AC11-3EAA7758C906}" type="parTrans" cxnId="{D51D656C-77BF-471A-9B14-8273DFE7BB12}">
      <dgm:prSet/>
      <dgm:spPr/>
      <dgm:t>
        <a:bodyPr/>
        <a:lstStyle/>
        <a:p>
          <a:endParaRPr lang="en-US"/>
        </a:p>
      </dgm:t>
    </dgm:pt>
    <dgm:pt modelId="{B8E844CD-CD6D-475F-A608-E4B760CAC5BA}" type="sibTrans" cxnId="{D51D656C-77BF-471A-9B14-8273DFE7BB12}">
      <dgm:prSet/>
      <dgm:spPr/>
      <dgm:t>
        <a:bodyPr/>
        <a:lstStyle/>
        <a:p>
          <a:endParaRPr lang="en-US"/>
        </a:p>
      </dgm:t>
    </dgm:pt>
    <dgm:pt modelId="{84012741-BFA1-4603-9D2A-F41350B61486}" type="pres">
      <dgm:prSet presAssocID="{790E755E-4827-48ED-BEE3-A33FE374E8B7}" presName="Name0" presStyleCnt="0">
        <dgm:presLayoutVars>
          <dgm:dir/>
          <dgm:animLvl val="lvl"/>
          <dgm:resizeHandles val="exact"/>
        </dgm:presLayoutVars>
      </dgm:prSet>
      <dgm:spPr/>
    </dgm:pt>
    <dgm:pt modelId="{A6EAF395-5024-4043-900B-D4DB21F976D1}" type="pres">
      <dgm:prSet presAssocID="{F5D0637A-DF36-45EC-BA12-9646DBB04EDC}" presName="linNode" presStyleCnt="0"/>
      <dgm:spPr/>
    </dgm:pt>
    <dgm:pt modelId="{7425D7F1-0527-46F5-968E-AC1A0A35786F}" type="pres">
      <dgm:prSet presAssocID="{F5D0637A-DF36-45EC-BA12-9646DBB04EDC}" presName="parentText" presStyleLbl="solidFgAcc1" presStyleIdx="0" presStyleCnt="7">
        <dgm:presLayoutVars>
          <dgm:chMax val="1"/>
          <dgm:bulletEnabled/>
        </dgm:presLayoutVars>
      </dgm:prSet>
      <dgm:spPr/>
    </dgm:pt>
    <dgm:pt modelId="{C2C4CC91-9439-4C65-BF3B-DE10C2CB7ABF}" type="pres">
      <dgm:prSet presAssocID="{F5D0637A-DF36-45EC-BA12-9646DBB04EDC}" presName="descendantText" presStyleLbl="alignNode1" presStyleIdx="0" presStyleCnt="7">
        <dgm:presLayoutVars>
          <dgm:bulletEnabled/>
        </dgm:presLayoutVars>
      </dgm:prSet>
      <dgm:spPr/>
    </dgm:pt>
    <dgm:pt modelId="{4A6B66A4-1C9B-4D57-93AA-4DEB28BF1CF7}" type="pres">
      <dgm:prSet presAssocID="{74AAADAF-F78E-48CE-821C-ADA735F36899}" presName="sp" presStyleCnt="0"/>
      <dgm:spPr/>
    </dgm:pt>
    <dgm:pt modelId="{4D691335-6386-43D2-9CE1-4BD694816B23}" type="pres">
      <dgm:prSet presAssocID="{5440FA30-CEB0-4516-8C04-57AFB464B0E9}" presName="linNode" presStyleCnt="0"/>
      <dgm:spPr/>
    </dgm:pt>
    <dgm:pt modelId="{6DAA9963-AB3F-4399-8C69-DE80653AF467}" type="pres">
      <dgm:prSet presAssocID="{5440FA30-CEB0-4516-8C04-57AFB464B0E9}" presName="parentText" presStyleLbl="solidFgAcc1" presStyleIdx="1" presStyleCnt="7">
        <dgm:presLayoutVars>
          <dgm:chMax val="1"/>
          <dgm:bulletEnabled/>
        </dgm:presLayoutVars>
      </dgm:prSet>
      <dgm:spPr/>
    </dgm:pt>
    <dgm:pt modelId="{403AE1D3-9ECB-467B-9746-980D16928846}" type="pres">
      <dgm:prSet presAssocID="{5440FA30-CEB0-4516-8C04-57AFB464B0E9}" presName="descendantText" presStyleLbl="alignNode1" presStyleIdx="1" presStyleCnt="7">
        <dgm:presLayoutVars>
          <dgm:bulletEnabled/>
        </dgm:presLayoutVars>
      </dgm:prSet>
      <dgm:spPr/>
    </dgm:pt>
    <dgm:pt modelId="{24F37300-7C2F-42A2-ACEA-F6958645228E}" type="pres">
      <dgm:prSet presAssocID="{A78D7990-8F49-46A4-8CCC-FB4BBEDAB2A9}" presName="sp" presStyleCnt="0"/>
      <dgm:spPr/>
    </dgm:pt>
    <dgm:pt modelId="{7C8CEECC-8E05-4B2C-8FC8-137EEE924819}" type="pres">
      <dgm:prSet presAssocID="{7809D403-0C4C-4C02-B373-59FA9B4219F2}" presName="linNode" presStyleCnt="0"/>
      <dgm:spPr/>
    </dgm:pt>
    <dgm:pt modelId="{50733C4A-E4D6-433B-BFA2-B6CD3E90260F}" type="pres">
      <dgm:prSet presAssocID="{7809D403-0C4C-4C02-B373-59FA9B4219F2}" presName="parentText" presStyleLbl="solidFgAcc1" presStyleIdx="2" presStyleCnt="7">
        <dgm:presLayoutVars>
          <dgm:chMax val="1"/>
          <dgm:bulletEnabled/>
        </dgm:presLayoutVars>
      </dgm:prSet>
      <dgm:spPr/>
    </dgm:pt>
    <dgm:pt modelId="{D6762125-A94C-44F6-81C8-A682CE03C2EA}" type="pres">
      <dgm:prSet presAssocID="{7809D403-0C4C-4C02-B373-59FA9B4219F2}" presName="descendantText" presStyleLbl="alignNode1" presStyleIdx="2" presStyleCnt="7">
        <dgm:presLayoutVars>
          <dgm:bulletEnabled/>
        </dgm:presLayoutVars>
      </dgm:prSet>
      <dgm:spPr/>
    </dgm:pt>
    <dgm:pt modelId="{3FB203C3-8715-4C22-9EFD-C001AA7E639F}" type="pres">
      <dgm:prSet presAssocID="{FC80C63D-C454-4163-973E-6B9C0D762A73}" presName="sp" presStyleCnt="0"/>
      <dgm:spPr/>
    </dgm:pt>
    <dgm:pt modelId="{8D963512-D615-4E62-8947-12EDD7569807}" type="pres">
      <dgm:prSet presAssocID="{BDAC2C7D-D3C2-4F75-8808-EF3392995AD9}" presName="linNode" presStyleCnt="0"/>
      <dgm:spPr/>
    </dgm:pt>
    <dgm:pt modelId="{FA120F62-F240-478A-822C-C75BE8DEF6EC}" type="pres">
      <dgm:prSet presAssocID="{BDAC2C7D-D3C2-4F75-8808-EF3392995AD9}" presName="parentText" presStyleLbl="solidFgAcc1" presStyleIdx="3" presStyleCnt="7">
        <dgm:presLayoutVars>
          <dgm:chMax val="1"/>
          <dgm:bulletEnabled/>
        </dgm:presLayoutVars>
      </dgm:prSet>
      <dgm:spPr/>
    </dgm:pt>
    <dgm:pt modelId="{8EEB7971-DFBF-4A27-9E07-1610D7259D13}" type="pres">
      <dgm:prSet presAssocID="{BDAC2C7D-D3C2-4F75-8808-EF3392995AD9}" presName="descendantText" presStyleLbl="alignNode1" presStyleIdx="3" presStyleCnt="7">
        <dgm:presLayoutVars>
          <dgm:bulletEnabled/>
        </dgm:presLayoutVars>
      </dgm:prSet>
      <dgm:spPr/>
    </dgm:pt>
    <dgm:pt modelId="{9FC5A997-31CB-494F-AB3B-29B33F2D06E6}" type="pres">
      <dgm:prSet presAssocID="{51A74F64-6268-49AC-BABD-9382D0E04C40}" presName="sp" presStyleCnt="0"/>
      <dgm:spPr/>
    </dgm:pt>
    <dgm:pt modelId="{6C74E30E-2260-4802-9E82-446EC404E778}" type="pres">
      <dgm:prSet presAssocID="{597A5FE8-338A-45AC-AE7A-7B83F281B56D}" presName="linNode" presStyleCnt="0"/>
      <dgm:spPr/>
    </dgm:pt>
    <dgm:pt modelId="{6F44955A-0F10-4772-9742-2CB2AD8531F2}" type="pres">
      <dgm:prSet presAssocID="{597A5FE8-338A-45AC-AE7A-7B83F281B56D}" presName="parentText" presStyleLbl="solidFgAcc1" presStyleIdx="4" presStyleCnt="7">
        <dgm:presLayoutVars>
          <dgm:chMax val="1"/>
          <dgm:bulletEnabled/>
        </dgm:presLayoutVars>
      </dgm:prSet>
      <dgm:spPr/>
    </dgm:pt>
    <dgm:pt modelId="{8B1F0A33-D114-42D8-A443-0E9CCD6DEF87}" type="pres">
      <dgm:prSet presAssocID="{597A5FE8-338A-45AC-AE7A-7B83F281B56D}" presName="descendantText" presStyleLbl="alignNode1" presStyleIdx="4" presStyleCnt="7">
        <dgm:presLayoutVars>
          <dgm:bulletEnabled/>
        </dgm:presLayoutVars>
      </dgm:prSet>
      <dgm:spPr/>
    </dgm:pt>
    <dgm:pt modelId="{2352C8DE-4048-4E8A-99A5-1BB351DD2A8A}" type="pres">
      <dgm:prSet presAssocID="{8017D368-0E02-4378-9368-F601B136C742}" presName="sp" presStyleCnt="0"/>
      <dgm:spPr/>
    </dgm:pt>
    <dgm:pt modelId="{B5301177-D38C-4486-B820-467A97B21DBA}" type="pres">
      <dgm:prSet presAssocID="{F472F9D2-07AF-448E-99DD-E70C1C0DC9E8}" presName="linNode" presStyleCnt="0"/>
      <dgm:spPr/>
    </dgm:pt>
    <dgm:pt modelId="{8D8141D6-D066-4DC5-B0BD-73CC720C6ED5}" type="pres">
      <dgm:prSet presAssocID="{F472F9D2-07AF-448E-99DD-E70C1C0DC9E8}" presName="parentText" presStyleLbl="solidFgAcc1" presStyleIdx="5" presStyleCnt="7">
        <dgm:presLayoutVars>
          <dgm:chMax val="1"/>
          <dgm:bulletEnabled/>
        </dgm:presLayoutVars>
      </dgm:prSet>
      <dgm:spPr/>
    </dgm:pt>
    <dgm:pt modelId="{70E83BE6-4786-4BF3-AECD-724E499275D1}" type="pres">
      <dgm:prSet presAssocID="{F472F9D2-07AF-448E-99DD-E70C1C0DC9E8}" presName="descendantText" presStyleLbl="alignNode1" presStyleIdx="5" presStyleCnt="7">
        <dgm:presLayoutVars>
          <dgm:bulletEnabled/>
        </dgm:presLayoutVars>
      </dgm:prSet>
      <dgm:spPr/>
    </dgm:pt>
    <dgm:pt modelId="{DE546D3B-238B-4426-B4C0-78886A9F2DBD}" type="pres">
      <dgm:prSet presAssocID="{FD790FF9-7E6D-4D64-AF15-84FEA3B89737}" presName="sp" presStyleCnt="0"/>
      <dgm:spPr/>
    </dgm:pt>
    <dgm:pt modelId="{0071F36E-F7CD-44F2-B247-E9971B6396F3}" type="pres">
      <dgm:prSet presAssocID="{3D1B6ACB-B005-48B3-99EE-82D29A9E5E59}" presName="linNode" presStyleCnt="0"/>
      <dgm:spPr/>
    </dgm:pt>
    <dgm:pt modelId="{369C687B-2DEE-4F08-BD62-AFC55F77C2A5}" type="pres">
      <dgm:prSet presAssocID="{3D1B6ACB-B005-48B3-99EE-82D29A9E5E59}" presName="parentText" presStyleLbl="solidFgAcc1" presStyleIdx="6" presStyleCnt="7">
        <dgm:presLayoutVars>
          <dgm:chMax val="1"/>
          <dgm:bulletEnabled/>
        </dgm:presLayoutVars>
      </dgm:prSet>
      <dgm:spPr/>
    </dgm:pt>
    <dgm:pt modelId="{3F206F26-715D-47A4-B205-DAED8B4A7B47}" type="pres">
      <dgm:prSet presAssocID="{3D1B6ACB-B005-48B3-99EE-82D29A9E5E59}" presName="descendantText" presStyleLbl="alignNode1" presStyleIdx="6" presStyleCnt="7">
        <dgm:presLayoutVars>
          <dgm:bulletEnabled/>
        </dgm:presLayoutVars>
      </dgm:prSet>
      <dgm:spPr/>
    </dgm:pt>
  </dgm:ptLst>
  <dgm:cxnLst>
    <dgm:cxn modelId="{63482000-73C4-4802-9534-ECC6603B9C94}" type="presOf" srcId="{5B6FDBC8-125D-4CC5-B2DF-EB56DDB13453}" destId="{8B1F0A33-D114-42D8-A443-0E9CCD6DEF87}" srcOrd="0" destOrd="0" presId="urn:microsoft.com/office/officeart/2016/7/layout/VerticalHollowActionList"/>
    <dgm:cxn modelId="{F9681118-2638-440E-A0ED-7F1B1FC6DF49}" type="presOf" srcId="{F5D0637A-DF36-45EC-BA12-9646DBB04EDC}" destId="{7425D7F1-0527-46F5-968E-AC1A0A35786F}" srcOrd="0" destOrd="0" presId="urn:microsoft.com/office/officeart/2016/7/layout/VerticalHollowActionList"/>
    <dgm:cxn modelId="{ED5BDF23-2E99-4502-9FAC-D338B2E07B55}" type="presOf" srcId="{5424D605-332E-4A81-96D0-691424AA83E8}" destId="{D6762125-A94C-44F6-81C8-A682CE03C2EA}" srcOrd="0" destOrd="0" presId="urn:microsoft.com/office/officeart/2016/7/layout/VerticalHollowActionList"/>
    <dgm:cxn modelId="{A5FE1E27-B4E5-49C5-9921-9E9603A116BB}" srcId="{790E755E-4827-48ED-BEE3-A33FE374E8B7}" destId="{3D1B6ACB-B005-48B3-99EE-82D29A9E5E59}" srcOrd="6" destOrd="0" parTransId="{9F105100-AB92-457E-A5B2-BBB7F37B0FCD}" sibTransId="{82D7E6DD-74BC-417F-A59A-91CD67B5A9E8}"/>
    <dgm:cxn modelId="{AF807B32-CB66-466D-A20B-ACC08B9D2EE9}" type="presOf" srcId="{BDAC2C7D-D3C2-4F75-8808-EF3392995AD9}" destId="{FA120F62-F240-478A-822C-C75BE8DEF6EC}" srcOrd="0" destOrd="0" presId="urn:microsoft.com/office/officeart/2016/7/layout/VerticalHollowActionList"/>
    <dgm:cxn modelId="{8F52F637-BBDD-45DC-A448-EC394C74298A}" type="presOf" srcId="{98C67CC5-6225-4242-BB52-C296CB8CA8D3}" destId="{403AE1D3-9ECB-467B-9746-980D16928846}" srcOrd="0" destOrd="0" presId="urn:microsoft.com/office/officeart/2016/7/layout/VerticalHollowActionList"/>
    <dgm:cxn modelId="{EFF1E946-4C1D-433E-A1E1-7C87C6A6174F}" srcId="{BDAC2C7D-D3C2-4F75-8808-EF3392995AD9}" destId="{DD1C3396-C7FA-4B3A-AFBF-0AE36EAC0F42}" srcOrd="0" destOrd="0" parTransId="{1F95E259-DEEA-444B-8505-5220C8A824A8}" sibTransId="{05C64B40-66E5-4601-A97A-11992CCFDB0C}"/>
    <dgm:cxn modelId="{8A417749-BC7D-4888-B06D-4D495E007AB4}" srcId="{7809D403-0C4C-4C02-B373-59FA9B4219F2}" destId="{5424D605-332E-4A81-96D0-691424AA83E8}" srcOrd="0" destOrd="0" parTransId="{05DE9981-41EA-431D-B212-2725327B2ECA}" sibTransId="{831D72C7-C78B-42CF-AAEC-4400FF9EB3B4}"/>
    <dgm:cxn modelId="{136BA14A-B09A-42B5-9A48-781598A24AE2}" srcId="{597A5FE8-338A-45AC-AE7A-7B83F281B56D}" destId="{5B6FDBC8-125D-4CC5-B2DF-EB56DDB13453}" srcOrd="0" destOrd="0" parTransId="{63FE5B12-C361-4752-907E-51C9B9278C02}" sibTransId="{7C2D00D5-A725-4A19-A867-14E4576C28D5}"/>
    <dgm:cxn modelId="{D51D656C-77BF-471A-9B14-8273DFE7BB12}" srcId="{3D1B6ACB-B005-48B3-99EE-82D29A9E5E59}" destId="{BBEBBB64-6014-405E-BDD7-21291F87977C}" srcOrd="0" destOrd="0" parTransId="{EBCBEC0A-6E49-498B-AC11-3EAA7758C906}" sibTransId="{B8E844CD-CD6D-475F-A608-E4B760CAC5BA}"/>
    <dgm:cxn modelId="{87B4BC4E-E0B4-4FC6-98A4-A71DB442429F}" srcId="{790E755E-4827-48ED-BEE3-A33FE374E8B7}" destId="{BDAC2C7D-D3C2-4F75-8808-EF3392995AD9}" srcOrd="3" destOrd="0" parTransId="{B1830EF9-9251-4A51-8C9A-0BB3FF856856}" sibTransId="{51A74F64-6268-49AC-BABD-9382D0E04C40}"/>
    <dgm:cxn modelId="{53325F6F-E7A3-4E48-A626-AF9FD814E9F6}" type="presOf" srcId="{5FDA8419-A13D-45B3-8CAE-B9899373E1FE}" destId="{70E83BE6-4786-4BF3-AECD-724E499275D1}" srcOrd="0" destOrd="0" presId="urn:microsoft.com/office/officeart/2016/7/layout/VerticalHollowActionList"/>
    <dgm:cxn modelId="{8B0FC56F-1D39-4E97-A1FE-20783128FEC2}" srcId="{5440FA30-CEB0-4516-8C04-57AFB464B0E9}" destId="{98C67CC5-6225-4242-BB52-C296CB8CA8D3}" srcOrd="0" destOrd="0" parTransId="{396F95E2-F99F-454E-96AB-D73A3EA544F9}" sibTransId="{52C97B48-E2B7-43A3-B96B-EEE76577BDA5}"/>
    <dgm:cxn modelId="{19532053-C22A-4DD4-82ED-8DF0B39795EB}" srcId="{F5D0637A-DF36-45EC-BA12-9646DBB04EDC}" destId="{18E74DA1-801D-4A3C-B94C-AD6F9BB55612}" srcOrd="0" destOrd="0" parTransId="{DCDC6013-2881-4F6F-ACA1-5615B00186E4}" sibTransId="{4D1E0AEB-410B-4763-842E-1107D9A8720A}"/>
    <dgm:cxn modelId="{77E7927E-05D9-4B6C-AF3E-1E6605530759}" srcId="{790E755E-4827-48ED-BEE3-A33FE374E8B7}" destId="{7809D403-0C4C-4C02-B373-59FA9B4219F2}" srcOrd="2" destOrd="0" parTransId="{A580B89F-D468-4E49-911F-568B840BA77C}" sibTransId="{FC80C63D-C454-4163-973E-6B9C0D762A73}"/>
    <dgm:cxn modelId="{FBBD748F-4070-486D-9BF2-A6DB022DCF77}" srcId="{790E755E-4827-48ED-BEE3-A33FE374E8B7}" destId="{F472F9D2-07AF-448E-99DD-E70C1C0DC9E8}" srcOrd="5" destOrd="0" parTransId="{46839109-4660-426A-A8AE-C840ED19510C}" sibTransId="{FD790FF9-7E6D-4D64-AF15-84FEA3B89737}"/>
    <dgm:cxn modelId="{6462E891-FC28-484D-9131-F011083914E8}" type="presOf" srcId="{F472F9D2-07AF-448E-99DD-E70C1C0DC9E8}" destId="{8D8141D6-D066-4DC5-B0BD-73CC720C6ED5}" srcOrd="0" destOrd="0" presId="urn:microsoft.com/office/officeart/2016/7/layout/VerticalHollowActionList"/>
    <dgm:cxn modelId="{9487229A-602B-4057-83E1-E5844523B33D}" type="presOf" srcId="{7809D403-0C4C-4C02-B373-59FA9B4219F2}" destId="{50733C4A-E4D6-433B-BFA2-B6CD3E90260F}" srcOrd="0" destOrd="0" presId="urn:microsoft.com/office/officeart/2016/7/layout/VerticalHollowActionList"/>
    <dgm:cxn modelId="{A9C98FB0-A71C-4C9A-8054-27AD1C99E97B}" type="presOf" srcId="{18E74DA1-801D-4A3C-B94C-AD6F9BB55612}" destId="{C2C4CC91-9439-4C65-BF3B-DE10C2CB7ABF}" srcOrd="0" destOrd="0" presId="urn:microsoft.com/office/officeart/2016/7/layout/VerticalHollowActionList"/>
    <dgm:cxn modelId="{2329AEB4-5AF3-4935-9BFE-6C739F5BA1EF}" type="presOf" srcId="{BBEBBB64-6014-405E-BDD7-21291F87977C}" destId="{3F206F26-715D-47A4-B205-DAED8B4A7B47}" srcOrd="0" destOrd="0" presId="urn:microsoft.com/office/officeart/2016/7/layout/VerticalHollowActionList"/>
    <dgm:cxn modelId="{D32EB4B8-3EB0-43D0-BDD5-27B5C054AA7C}" type="presOf" srcId="{3D1B6ACB-B005-48B3-99EE-82D29A9E5E59}" destId="{369C687B-2DEE-4F08-BD62-AFC55F77C2A5}" srcOrd="0" destOrd="0" presId="urn:microsoft.com/office/officeart/2016/7/layout/VerticalHollowActionList"/>
    <dgm:cxn modelId="{08AE5BBD-DFD7-4E28-8857-1E5815562E03}" type="presOf" srcId="{597A5FE8-338A-45AC-AE7A-7B83F281B56D}" destId="{6F44955A-0F10-4772-9742-2CB2AD8531F2}" srcOrd="0" destOrd="0" presId="urn:microsoft.com/office/officeart/2016/7/layout/VerticalHollowActionList"/>
    <dgm:cxn modelId="{6920E2C3-A9DB-4EEA-B8C6-A7530BAB8CC5}" srcId="{790E755E-4827-48ED-BEE3-A33FE374E8B7}" destId="{5440FA30-CEB0-4516-8C04-57AFB464B0E9}" srcOrd="1" destOrd="0" parTransId="{B9FA5779-B6D4-4389-A1B2-FC04EAD291AE}" sibTransId="{A78D7990-8F49-46A4-8CCC-FB4BBEDAB2A9}"/>
    <dgm:cxn modelId="{8810E5D1-84EA-46B6-869F-973CA6BB6D26}" srcId="{790E755E-4827-48ED-BEE3-A33FE374E8B7}" destId="{F5D0637A-DF36-45EC-BA12-9646DBB04EDC}" srcOrd="0" destOrd="0" parTransId="{E7FAE748-0E24-4B38-9CB0-FD4BF65F451B}" sibTransId="{74AAADAF-F78E-48CE-821C-ADA735F36899}"/>
    <dgm:cxn modelId="{8A9C25D8-6D87-4D85-B447-76E5BBF244F9}" type="presOf" srcId="{790E755E-4827-48ED-BEE3-A33FE374E8B7}" destId="{84012741-BFA1-4603-9D2A-F41350B61486}" srcOrd="0" destOrd="0" presId="urn:microsoft.com/office/officeart/2016/7/layout/VerticalHollowActionList"/>
    <dgm:cxn modelId="{4C6968E0-F8D6-4692-A6B3-353B6CE6DA5A}" type="presOf" srcId="{DD1C3396-C7FA-4B3A-AFBF-0AE36EAC0F42}" destId="{8EEB7971-DFBF-4A27-9E07-1610D7259D13}" srcOrd="0" destOrd="0" presId="urn:microsoft.com/office/officeart/2016/7/layout/VerticalHollowActionList"/>
    <dgm:cxn modelId="{2E39A6E6-C0F0-435F-B86E-5ED72A384B15}" srcId="{790E755E-4827-48ED-BEE3-A33FE374E8B7}" destId="{597A5FE8-338A-45AC-AE7A-7B83F281B56D}" srcOrd="4" destOrd="0" parTransId="{1E3AA208-E877-4A75-9B03-79AD489198A9}" sibTransId="{8017D368-0E02-4378-9368-F601B136C742}"/>
    <dgm:cxn modelId="{54D998E9-DE04-4A92-8622-1323ED366D64}" type="presOf" srcId="{5440FA30-CEB0-4516-8C04-57AFB464B0E9}" destId="{6DAA9963-AB3F-4399-8C69-DE80653AF467}" srcOrd="0" destOrd="0" presId="urn:microsoft.com/office/officeart/2016/7/layout/VerticalHollowActionList"/>
    <dgm:cxn modelId="{457DFDF4-7726-4AED-A9CC-9DFA9B892BB0}" srcId="{F472F9D2-07AF-448E-99DD-E70C1C0DC9E8}" destId="{5FDA8419-A13D-45B3-8CAE-B9899373E1FE}" srcOrd="0" destOrd="0" parTransId="{40C2F35A-2728-4E22-8EFE-506CF7318F36}" sibTransId="{1BF67950-D7F9-44D6-BC50-F7C3D2EFFE1B}"/>
    <dgm:cxn modelId="{B7EEF195-72BD-457A-A547-75654452B209}" type="presParOf" srcId="{84012741-BFA1-4603-9D2A-F41350B61486}" destId="{A6EAF395-5024-4043-900B-D4DB21F976D1}" srcOrd="0" destOrd="0" presId="urn:microsoft.com/office/officeart/2016/7/layout/VerticalHollowActionList"/>
    <dgm:cxn modelId="{6B4D7016-5DA6-4AB6-BACD-6E60503890E1}" type="presParOf" srcId="{A6EAF395-5024-4043-900B-D4DB21F976D1}" destId="{7425D7F1-0527-46F5-968E-AC1A0A35786F}" srcOrd="0" destOrd="0" presId="urn:microsoft.com/office/officeart/2016/7/layout/VerticalHollowActionList"/>
    <dgm:cxn modelId="{952BE0AE-B7A1-4398-A912-30F02665721C}" type="presParOf" srcId="{A6EAF395-5024-4043-900B-D4DB21F976D1}" destId="{C2C4CC91-9439-4C65-BF3B-DE10C2CB7ABF}" srcOrd="1" destOrd="0" presId="urn:microsoft.com/office/officeart/2016/7/layout/VerticalHollowActionList"/>
    <dgm:cxn modelId="{5A3DC281-59E8-42B3-86C3-0D6FB15CFBC2}" type="presParOf" srcId="{84012741-BFA1-4603-9D2A-F41350B61486}" destId="{4A6B66A4-1C9B-4D57-93AA-4DEB28BF1CF7}" srcOrd="1" destOrd="0" presId="urn:microsoft.com/office/officeart/2016/7/layout/VerticalHollowActionList"/>
    <dgm:cxn modelId="{7CFAD395-43B2-4446-80AA-C74CAA904C55}" type="presParOf" srcId="{84012741-BFA1-4603-9D2A-F41350B61486}" destId="{4D691335-6386-43D2-9CE1-4BD694816B23}" srcOrd="2" destOrd="0" presId="urn:microsoft.com/office/officeart/2016/7/layout/VerticalHollowActionList"/>
    <dgm:cxn modelId="{B4D6632F-CD75-4107-86C9-6785FAA2B4B9}" type="presParOf" srcId="{4D691335-6386-43D2-9CE1-4BD694816B23}" destId="{6DAA9963-AB3F-4399-8C69-DE80653AF467}" srcOrd="0" destOrd="0" presId="urn:microsoft.com/office/officeart/2016/7/layout/VerticalHollowActionList"/>
    <dgm:cxn modelId="{9BB38B92-9E2A-4F09-BD18-A99C2C316019}" type="presParOf" srcId="{4D691335-6386-43D2-9CE1-4BD694816B23}" destId="{403AE1D3-9ECB-467B-9746-980D16928846}" srcOrd="1" destOrd="0" presId="urn:microsoft.com/office/officeart/2016/7/layout/VerticalHollowActionList"/>
    <dgm:cxn modelId="{DA7B8A68-06CC-4F90-A4FC-88E9E1AC0CAF}" type="presParOf" srcId="{84012741-BFA1-4603-9D2A-F41350B61486}" destId="{24F37300-7C2F-42A2-ACEA-F6958645228E}" srcOrd="3" destOrd="0" presId="urn:microsoft.com/office/officeart/2016/7/layout/VerticalHollowActionList"/>
    <dgm:cxn modelId="{8B344B19-48AD-4190-9948-71016A8AFB80}" type="presParOf" srcId="{84012741-BFA1-4603-9D2A-F41350B61486}" destId="{7C8CEECC-8E05-4B2C-8FC8-137EEE924819}" srcOrd="4" destOrd="0" presId="urn:microsoft.com/office/officeart/2016/7/layout/VerticalHollowActionList"/>
    <dgm:cxn modelId="{B2B60967-01AC-4BB1-8716-5EBE62740F53}" type="presParOf" srcId="{7C8CEECC-8E05-4B2C-8FC8-137EEE924819}" destId="{50733C4A-E4D6-433B-BFA2-B6CD3E90260F}" srcOrd="0" destOrd="0" presId="urn:microsoft.com/office/officeart/2016/7/layout/VerticalHollowActionList"/>
    <dgm:cxn modelId="{1D6EFB7E-BF65-4956-BF18-88B176AA878D}" type="presParOf" srcId="{7C8CEECC-8E05-4B2C-8FC8-137EEE924819}" destId="{D6762125-A94C-44F6-81C8-A682CE03C2EA}" srcOrd="1" destOrd="0" presId="urn:microsoft.com/office/officeart/2016/7/layout/VerticalHollowActionList"/>
    <dgm:cxn modelId="{2B0C41B4-653C-4CB0-8DF7-62CB83C2E28E}" type="presParOf" srcId="{84012741-BFA1-4603-9D2A-F41350B61486}" destId="{3FB203C3-8715-4C22-9EFD-C001AA7E639F}" srcOrd="5" destOrd="0" presId="urn:microsoft.com/office/officeart/2016/7/layout/VerticalHollowActionList"/>
    <dgm:cxn modelId="{4FB6A7D1-ADD9-4FAC-B85D-0772BECA3D74}" type="presParOf" srcId="{84012741-BFA1-4603-9D2A-F41350B61486}" destId="{8D963512-D615-4E62-8947-12EDD7569807}" srcOrd="6" destOrd="0" presId="urn:microsoft.com/office/officeart/2016/7/layout/VerticalHollowActionList"/>
    <dgm:cxn modelId="{9C5BA42F-3F51-45B9-8650-E8D1A85FC6A5}" type="presParOf" srcId="{8D963512-D615-4E62-8947-12EDD7569807}" destId="{FA120F62-F240-478A-822C-C75BE8DEF6EC}" srcOrd="0" destOrd="0" presId="urn:microsoft.com/office/officeart/2016/7/layout/VerticalHollowActionList"/>
    <dgm:cxn modelId="{CC9C44D1-8824-4B75-AFC0-5131B24DD878}" type="presParOf" srcId="{8D963512-D615-4E62-8947-12EDD7569807}" destId="{8EEB7971-DFBF-4A27-9E07-1610D7259D13}" srcOrd="1" destOrd="0" presId="urn:microsoft.com/office/officeart/2016/7/layout/VerticalHollowActionList"/>
    <dgm:cxn modelId="{AA92D6E3-EC72-4B78-960C-1ADEA37C6520}" type="presParOf" srcId="{84012741-BFA1-4603-9D2A-F41350B61486}" destId="{9FC5A997-31CB-494F-AB3B-29B33F2D06E6}" srcOrd="7" destOrd="0" presId="urn:microsoft.com/office/officeart/2016/7/layout/VerticalHollowActionList"/>
    <dgm:cxn modelId="{4608BBD1-9562-40B0-8B40-2FCF2102A41F}" type="presParOf" srcId="{84012741-BFA1-4603-9D2A-F41350B61486}" destId="{6C74E30E-2260-4802-9E82-446EC404E778}" srcOrd="8" destOrd="0" presId="urn:microsoft.com/office/officeart/2016/7/layout/VerticalHollowActionList"/>
    <dgm:cxn modelId="{A11D8CA2-774C-4753-9040-F548209E4A63}" type="presParOf" srcId="{6C74E30E-2260-4802-9E82-446EC404E778}" destId="{6F44955A-0F10-4772-9742-2CB2AD8531F2}" srcOrd="0" destOrd="0" presId="urn:microsoft.com/office/officeart/2016/7/layout/VerticalHollowActionList"/>
    <dgm:cxn modelId="{E3DCFBC7-B5BD-45AA-B9EC-C416D49C91AF}" type="presParOf" srcId="{6C74E30E-2260-4802-9E82-446EC404E778}" destId="{8B1F0A33-D114-42D8-A443-0E9CCD6DEF87}" srcOrd="1" destOrd="0" presId="urn:microsoft.com/office/officeart/2016/7/layout/VerticalHollowActionList"/>
    <dgm:cxn modelId="{C14DCC07-D365-456C-B154-E189442B5BD0}" type="presParOf" srcId="{84012741-BFA1-4603-9D2A-F41350B61486}" destId="{2352C8DE-4048-4E8A-99A5-1BB351DD2A8A}" srcOrd="9" destOrd="0" presId="urn:microsoft.com/office/officeart/2016/7/layout/VerticalHollowActionList"/>
    <dgm:cxn modelId="{8B590AA4-BE52-4F35-BA41-C342604110BF}" type="presParOf" srcId="{84012741-BFA1-4603-9D2A-F41350B61486}" destId="{B5301177-D38C-4486-B820-467A97B21DBA}" srcOrd="10" destOrd="0" presId="urn:microsoft.com/office/officeart/2016/7/layout/VerticalHollowActionList"/>
    <dgm:cxn modelId="{3E13B3D1-DC98-460C-AE80-69C4A2D5D087}" type="presParOf" srcId="{B5301177-D38C-4486-B820-467A97B21DBA}" destId="{8D8141D6-D066-4DC5-B0BD-73CC720C6ED5}" srcOrd="0" destOrd="0" presId="urn:microsoft.com/office/officeart/2016/7/layout/VerticalHollowActionList"/>
    <dgm:cxn modelId="{F2B8D418-F6AE-46E1-8764-4FCF51EBE347}" type="presParOf" srcId="{B5301177-D38C-4486-B820-467A97B21DBA}" destId="{70E83BE6-4786-4BF3-AECD-724E499275D1}" srcOrd="1" destOrd="0" presId="urn:microsoft.com/office/officeart/2016/7/layout/VerticalHollowActionList"/>
    <dgm:cxn modelId="{5CED8C73-29EA-46F3-A2A9-3CA8AFAF71C8}" type="presParOf" srcId="{84012741-BFA1-4603-9D2A-F41350B61486}" destId="{DE546D3B-238B-4426-B4C0-78886A9F2DBD}" srcOrd="11" destOrd="0" presId="urn:microsoft.com/office/officeart/2016/7/layout/VerticalHollowActionList"/>
    <dgm:cxn modelId="{CCB207B3-6D93-4772-87DC-A6CC3E39A67D}" type="presParOf" srcId="{84012741-BFA1-4603-9D2A-F41350B61486}" destId="{0071F36E-F7CD-44F2-B247-E9971B6396F3}" srcOrd="12" destOrd="0" presId="urn:microsoft.com/office/officeart/2016/7/layout/VerticalHollowActionList"/>
    <dgm:cxn modelId="{2914FA5B-7BE7-4419-B0CC-89418D1E0AD1}" type="presParOf" srcId="{0071F36E-F7CD-44F2-B247-E9971B6396F3}" destId="{369C687B-2DEE-4F08-BD62-AFC55F77C2A5}" srcOrd="0" destOrd="0" presId="urn:microsoft.com/office/officeart/2016/7/layout/VerticalHollowActionList"/>
    <dgm:cxn modelId="{3235D46F-1F36-403A-AA5F-19F33B445F63}" type="presParOf" srcId="{0071F36E-F7CD-44F2-B247-E9971B6396F3}" destId="{3F206F26-715D-47A4-B205-DAED8B4A7B47}"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313481-639A-4233-B0D1-B24268D91925}"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542578BE-9E0C-4C61-AA11-19616D139E68}">
      <dgm:prSet/>
      <dgm:spPr/>
      <dgm:t>
        <a:bodyPr/>
        <a:lstStyle/>
        <a:p>
          <a:r>
            <a:rPr lang="en-US" b="1"/>
            <a:t>Manual Pull Stations </a:t>
          </a:r>
          <a:endParaRPr lang="en-US"/>
        </a:p>
      </dgm:t>
    </dgm:pt>
    <dgm:pt modelId="{F09C24A8-A05F-47D3-8ABD-6F13467AB818}" type="parTrans" cxnId="{92EF1657-3BA9-4D7B-A46F-F91021C8C9C9}">
      <dgm:prSet/>
      <dgm:spPr/>
      <dgm:t>
        <a:bodyPr/>
        <a:lstStyle/>
        <a:p>
          <a:endParaRPr lang="en-US"/>
        </a:p>
      </dgm:t>
    </dgm:pt>
    <dgm:pt modelId="{47693D28-D5E6-470D-89EA-E17266734EA6}" type="sibTrans" cxnId="{92EF1657-3BA9-4D7B-A46F-F91021C8C9C9}">
      <dgm:prSet/>
      <dgm:spPr/>
      <dgm:t>
        <a:bodyPr/>
        <a:lstStyle/>
        <a:p>
          <a:endParaRPr lang="en-US"/>
        </a:p>
      </dgm:t>
    </dgm:pt>
    <dgm:pt modelId="{1D3CD9D2-951E-42CD-A3E8-5C0AFD6A4093}">
      <dgm:prSet/>
      <dgm:spPr/>
      <dgm:t>
        <a:bodyPr/>
        <a:lstStyle/>
        <a:p>
          <a:r>
            <a:rPr lang="en-US" b="1"/>
            <a:t>Smoke Alarms </a:t>
          </a:r>
          <a:endParaRPr lang="en-US"/>
        </a:p>
      </dgm:t>
    </dgm:pt>
    <dgm:pt modelId="{BD65E7CD-E195-481E-85FC-29696DD73B76}" type="parTrans" cxnId="{B81FCC9E-718E-4615-9F64-C7617EB9241A}">
      <dgm:prSet/>
      <dgm:spPr/>
      <dgm:t>
        <a:bodyPr/>
        <a:lstStyle/>
        <a:p>
          <a:endParaRPr lang="en-US"/>
        </a:p>
      </dgm:t>
    </dgm:pt>
    <dgm:pt modelId="{FF5F958E-57DB-4C74-81ED-B189C6ACC9EF}" type="sibTrans" cxnId="{B81FCC9E-718E-4615-9F64-C7617EB9241A}">
      <dgm:prSet/>
      <dgm:spPr/>
      <dgm:t>
        <a:bodyPr/>
        <a:lstStyle/>
        <a:p>
          <a:endParaRPr lang="en-US"/>
        </a:p>
      </dgm:t>
    </dgm:pt>
    <dgm:pt modelId="{17324496-8AE8-4585-984E-EC795DA2B8AE}">
      <dgm:prSet/>
      <dgm:spPr/>
      <dgm:t>
        <a:bodyPr/>
        <a:lstStyle/>
        <a:p>
          <a:r>
            <a:rPr lang="en-US" b="1"/>
            <a:t>Duct Detectors  </a:t>
          </a:r>
          <a:endParaRPr lang="en-US"/>
        </a:p>
      </dgm:t>
    </dgm:pt>
    <dgm:pt modelId="{AAF5C5F7-50A9-423F-AE8E-16B3F5581F0F}" type="parTrans" cxnId="{39C1CD69-C000-44DF-A8C8-85CC4DA0AE9A}">
      <dgm:prSet/>
      <dgm:spPr/>
      <dgm:t>
        <a:bodyPr/>
        <a:lstStyle/>
        <a:p>
          <a:endParaRPr lang="en-US"/>
        </a:p>
      </dgm:t>
    </dgm:pt>
    <dgm:pt modelId="{6EE8E860-4AF2-4EB3-9721-E639ADB44FB1}" type="sibTrans" cxnId="{39C1CD69-C000-44DF-A8C8-85CC4DA0AE9A}">
      <dgm:prSet/>
      <dgm:spPr/>
      <dgm:t>
        <a:bodyPr/>
        <a:lstStyle/>
        <a:p>
          <a:endParaRPr lang="en-US"/>
        </a:p>
      </dgm:t>
    </dgm:pt>
    <dgm:pt modelId="{C9AFB773-9891-4ACB-A5B5-4F145E474D21}">
      <dgm:prSet/>
      <dgm:spPr/>
      <dgm:t>
        <a:bodyPr/>
        <a:lstStyle/>
        <a:p>
          <a:r>
            <a:rPr lang="en-US" b="1"/>
            <a:t>Water-flow/tamper Sensors</a:t>
          </a:r>
          <a:endParaRPr lang="en-US"/>
        </a:p>
      </dgm:t>
    </dgm:pt>
    <dgm:pt modelId="{B9325EB4-8C9C-4A89-88BB-9C1D4488B749}" type="parTrans" cxnId="{592C5AEA-411B-4C1F-A921-7A5D8420365D}">
      <dgm:prSet/>
      <dgm:spPr/>
      <dgm:t>
        <a:bodyPr/>
        <a:lstStyle/>
        <a:p>
          <a:endParaRPr lang="en-US"/>
        </a:p>
      </dgm:t>
    </dgm:pt>
    <dgm:pt modelId="{7903048C-5A0C-4EEE-99D1-BADEC981502F}" type="sibTrans" cxnId="{592C5AEA-411B-4C1F-A921-7A5D8420365D}">
      <dgm:prSet/>
      <dgm:spPr/>
      <dgm:t>
        <a:bodyPr/>
        <a:lstStyle/>
        <a:p>
          <a:endParaRPr lang="en-US"/>
        </a:p>
      </dgm:t>
    </dgm:pt>
    <dgm:pt modelId="{51FE8497-AE63-451C-8DA1-EB32D7EF5B19}">
      <dgm:prSet/>
      <dgm:spPr/>
      <dgm:t>
        <a:bodyPr/>
        <a:lstStyle/>
        <a:p>
          <a:r>
            <a:rPr lang="en-US" b="1"/>
            <a:t>Fire Sprinkler Devices </a:t>
          </a:r>
          <a:endParaRPr lang="en-US"/>
        </a:p>
      </dgm:t>
    </dgm:pt>
    <dgm:pt modelId="{D055FC1E-2AA5-4385-8872-B16B1F0F99A7}" type="parTrans" cxnId="{7246D2F7-BAED-4877-89CC-7695D9CBB05D}">
      <dgm:prSet/>
      <dgm:spPr/>
      <dgm:t>
        <a:bodyPr/>
        <a:lstStyle/>
        <a:p>
          <a:endParaRPr lang="en-US"/>
        </a:p>
      </dgm:t>
    </dgm:pt>
    <dgm:pt modelId="{6C7C4DBA-62F1-479A-9685-049B49F57AAE}" type="sibTrans" cxnId="{7246D2F7-BAED-4877-89CC-7695D9CBB05D}">
      <dgm:prSet/>
      <dgm:spPr/>
      <dgm:t>
        <a:bodyPr/>
        <a:lstStyle/>
        <a:p>
          <a:endParaRPr lang="en-US"/>
        </a:p>
      </dgm:t>
    </dgm:pt>
    <dgm:pt modelId="{D2A06CA6-9AAC-4B9D-836A-556F86FC99AC}" type="pres">
      <dgm:prSet presAssocID="{77313481-639A-4233-B0D1-B24268D91925}" presName="linear" presStyleCnt="0">
        <dgm:presLayoutVars>
          <dgm:dir/>
          <dgm:animLvl val="lvl"/>
          <dgm:resizeHandles val="exact"/>
        </dgm:presLayoutVars>
      </dgm:prSet>
      <dgm:spPr/>
    </dgm:pt>
    <dgm:pt modelId="{22DC6764-4C71-4E22-B721-E3A7961FFDEF}" type="pres">
      <dgm:prSet presAssocID="{542578BE-9E0C-4C61-AA11-19616D139E68}" presName="parentLin" presStyleCnt="0"/>
      <dgm:spPr/>
    </dgm:pt>
    <dgm:pt modelId="{89E948F1-1E93-4FD5-B9BB-3E0117B302B6}" type="pres">
      <dgm:prSet presAssocID="{542578BE-9E0C-4C61-AA11-19616D139E68}" presName="parentLeftMargin" presStyleLbl="node1" presStyleIdx="0" presStyleCnt="5"/>
      <dgm:spPr/>
    </dgm:pt>
    <dgm:pt modelId="{3D042959-767E-4A5C-A366-FC9DFDA56875}" type="pres">
      <dgm:prSet presAssocID="{542578BE-9E0C-4C61-AA11-19616D139E68}" presName="parentText" presStyleLbl="node1" presStyleIdx="0" presStyleCnt="5">
        <dgm:presLayoutVars>
          <dgm:chMax val="0"/>
          <dgm:bulletEnabled val="1"/>
        </dgm:presLayoutVars>
      </dgm:prSet>
      <dgm:spPr/>
    </dgm:pt>
    <dgm:pt modelId="{02DD3230-0589-4BBA-BF23-6C16C978397B}" type="pres">
      <dgm:prSet presAssocID="{542578BE-9E0C-4C61-AA11-19616D139E68}" presName="negativeSpace" presStyleCnt="0"/>
      <dgm:spPr/>
    </dgm:pt>
    <dgm:pt modelId="{9039075C-378A-4BBE-9783-ABFF6E9F4DEA}" type="pres">
      <dgm:prSet presAssocID="{542578BE-9E0C-4C61-AA11-19616D139E68}" presName="childText" presStyleLbl="conFgAcc1" presStyleIdx="0" presStyleCnt="5">
        <dgm:presLayoutVars>
          <dgm:bulletEnabled val="1"/>
        </dgm:presLayoutVars>
      </dgm:prSet>
      <dgm:spPr/>
    </dgm:pt>
    <dgm:pt modelId="{A7D7D753-A62C-471F-A990-8D4B6F118CF1}" type="pres">
      <dgm:prSet presAssocID="{47693D28-D5E6-470D-89EA-E17266734EA6}" presName="spaceBetweenRectangles" presStyleCnt="0"/>
      <dgm:spPr/>
    </dgm:pt>
    <dgm:pt modelId="{41ECDE69-84A4-4570-A957-8C20E7AD5303}" type="pres">
      <dgm:prSet presAssocID="{1D3CD9D2-951E-42CD-A3E8-5C0AFD6A4093}" presName="parentLin" presStyleCnt="0"/>
      <dgm:spPr/>
    </dgm:pt>
    <dgm:pt modelId="{EEE80B7A-1956-45FA-900E-710C0B3D2E01}" type="pres">
      <dgm:prSet presAssocID="{1D3CD9D2-951E-42CD-A3E8-5C0AFD6A4093}" presName="parentLeftMargin" presStyleLbl="node1" presStyleIdx="0" presStyleCnt="5"/>
      <dgm:spPr/>
    </dgm:pt>
    <dgm:pt modelId="{A3C9DF7C-3770-4810-A336-7ADA85ED80A0}" type="pres">
      <dgm:prSet presAssocID="{1D3CD9D2-951E-42CD-A3E8-5C0AFD6A4093}" presName="parentText" presStyleLbl="node1" presStyleIdx="1" presStyleCnt="5">
        <dgm:presLayoutVars>
          <dgm:chMax val="0"/>
          <dgm:bulletEnabled val="1"/>
        </dgm:presLayoutVars>
      </dgm:prSet>
      <dgm:spPr/>
    </dgm:pt>
    <dgm:pt modelId="{AAA20CD6-DAD4-42A3-B625-1C83F48880F1}" type="pres">
      <dgm:prSet presAssocID="{1D3CD9D2-951E-42CD-A3E8-5C0AFD6A4093}" presName="negativeSpace" presStyleCnt="0"/>
      <dgm:spPr/>
    </dgm:pt>
    <dgm:pt modelId="{A4CA25BB-5FE7-4B1F-BC1F-9DFFC809EB09}" type="pres">
      <dgm:prSet presAssocID="{1D3CD9D2-951E-42CD-A3E8-5C0AFD6A4093}" presName="childText" presStyleLbl="conFgAcc1" presStyleIdx="1" presStyleCnt="5">
        <dgm:presLayoutVars>
          <dgm:bulletEnabled val="1"/>
        </dgm:presLayoutVars>
      </dgm:prSet>
      <dgm:spPr/>
    </dgm:pt>
    <dgm:pt modelId="{B2F05D2E-06EE-4BF5-A0BF-2950949C141F}" type="pres">
      <dgm:prSet presAssocID="{FF5F958E-57DB-4C74-81ED-B189C6ACC9EF}" presName="spaceBetweenRectangles" presStyleCnt="0"/>
      <dgm:spPr/>
    </dgm:pt>
    <dgm:pt modelId="{2D6B235D-1C6C-486D-9E50-C951C63E8AEB}" type="pres">
      <dgm:prSet presAssocID="{17324496-8AE8-4585-984E-EC795DA2B8AE}" presName="parentLin" presStyleCnt="0"/>
      <dgm:spPr/>
    </dgm:pt>
    <dgm:pt modelId="{6AB5BFC0-780C-4BE3-BB3C-F175767D73B9}" type="pres">
      <dgm:prSet presAssocID="{17324496-8AE8-4585-984E-EC795DA2B8AE}" presName="parentLeftMargin" presStyleLbl="node1" presStyleIdx="1" presStyleCnt="5"/>
      <dgm:spPr/>
    </dgm:pt>
    <dgm:pt modelId="{5EC1DEB1-C1C4-449C-9843-B7A11C254029}" type="pres">
      <dgm:prSet presAssocID="{17324496-8AE8-4585-984E-EC795DA2B8AE}" presName="parentText" presStyleLbl="node1" presStyleIdx="2" presStyleCnt="5">
        <dgm:presLayoutVars>
          <dgm:chMax val="0"/>
          <dgm:bulletEnabled val="1"/>
        </dgm:presLayoutVars>
      </dgm:prSet>
      <dgm:spPr/>
    </dgm:pt>
    <dgm:pt modelId="{916B13FB-E98E-485E-A7D3-A025E7732878}" type="pres">
      <dgm:prSet presAssocID="{17324496-8AE8-4585-984E-EC795DA2B8AE}" presName="negativeSpace" presStyleCnt="0"/>
      <dgm:spPr/>
    </dgm:pt>
    <dgm:pt modelId="{BE4B7698-60B1-448F-ADF6-B16C6F8F2EDB}" type="pres">
      <dgm:prSet presAssocID="{17324496-8AE8-4585-984E-EC795DA2B8AE}" presName="childText" presStyleLbl="conFgAcc1" presStyleIdx="2" presStyleCnt="5">
        <dgm:presLayoutVars>
          <dgm:bulletEnabled val="1"/>
        </dgm:presLayoutVars>
      </dgm:prSet>
      <dgm:spPr/>
    </dgm:pt>
    <dgm:pt modelId="{0C080111-1BD3-4F88-97B0-5495DE04C3ED}" type="pres">
      <dgm:prSet presAssocID="{6EE8E860-4AF2-4EB3-9721-E639ADB44FB1}" presName="spaceBetweenRectangles" presStyleCnt="0"/>
      <dgm:spPr/>
    </dgm:pt>
    <dgm:pt modelId="{C1AE656A-6778-452E-893E-06908D90A693}" type="pres">
      <dgm:prSet presAssocID="{C9AFB773-9891-4ACB-A5B5-4F145E474D21}" presName="parentLin" presStyleCnt="0"/>
      <dgm:spPr/>
    </dgm:pt>
    <dgm:pt modelId="{2B129209-E7BC-4D48-8F1A-E380D5F2C827}" type="pres">
      <dgm:prSet presAssocID="{C9AFB773-9891-4ACB-A5B5-4F145E474D21}" presName="parentLeftMargin" presStyleLbl="node1" presStyleIdx="2" presStyleCnt="5"/>
      <dgm:spPr/>
    </dgm:pt>
    <dgm:pt modelId="{3F804A46-380A-420F-A79A-EC0C89566321}" type="pres">
      <dgm:prSet presAssocID="{C9AFB773-9891-4ACB-A5B5-4F145E474D21}" presName="parentText" presStyleLbl="node1" presStyleIdx="3" presStyleCnt="5">
        <dgm:presLayoutVars>
          <dgm:chMax val="0"/>
          <dgm:bulletEnabled val="1"/>
        </dgm:presLayoutVars>
      </dgm:prSet>
      <dgm:spPr/>
    </dgm:pt>
    <dgm:pt modelId="{346261F4-74A3-400B-8095-45EE257CF7E6}" type="pres">
      <dgm:prSet presAssocID="{C9AFB773-9891-4ACB-A5B5-4F145E474D21}" presName="negativeSpace" presStyleCnt="0"/>
      <dgm:spPr/>
    </dgm:pt>
    <dgm:pt modelId="{DCA3ECC2-71D7-499A-9023-D8B1FFF5DC80}" type="pres">
      <dgm:prSet presAssocID="{C9AFB773-9891-4ACB-A5B5-4F145E474D21}" presName="childText" presStyleLbl="conFgAcc1" presStyleIdx="3" presStyleCnt="5">
        <dgm:presLayoutVars>
          <dgm:bulletEnabled val="1"/>
        </dgm:presLayoutVars>
      </dgm:prSet>
      <dgm:spPr/>
    </dgm:pt>
    <dgm:pt modelId="{84669390-7F8C-48E5-85DC-B53158E1A709}" type="pres">
      <dgm:prSet presAssocID="{7903048C-5A0C-4EEE-99D1-BADEC981502F}" presName="spaceBetweenRectangles" presStyleCnt="0"/>
      <dgm:spPr/>
    </dgm:pt>
    <dgm:pt modelId="{866308FA-68F7-4CC9-B1A1-8A35018B775A}" type="pres">
      <dgm:prSet presAssocID="{51FE8497-AE63-451C-8DA1-EB32D7EF5B19}" presName="parentLin" presStyleCnt="0"/>
      <dgm:spPr/>
    </dgm:pt>
    <dgm:pt modelId="{1B752AC7-1EA2-49EA-9338-2D3B5060F5B8}" type="pres">
      <dgm:prSet presAssocID="{51FE8497-AE63-451C-8DA1-EB32D7EF5B19}" presName="parentLeftMargin" presStyleLbl="node1" presStyleIdx="3" presStyleCnt="5"/>
      <dgm:spPr/>
    </dgm:pt>
    <dgm:pt modelId="{FBB1753B-0E66-4029-8A83-AA8E411218B6}" type="pres">
      <dgm:prSet presAssocID="{51FE8497-AE63-451C-8DA1-EB32D7EF5B19}" presName="parentText" presStyleLbl="node1" presStyleIdx="4" presStyleCnt="5">
        <dgm:presLayoutVars>
          <dgm:chMax val="0"/>
          <dgm:bulletEnabled val="1"/>
        </dgm:presLayoutVars>
      </dgm:prSet>
      <dgm:spPr/>
    </dgm:pt>
    <dgm:pt modelId="{0A4F000F-2777-4C82-BCEE-B8CFAE744003}" type="pres">
      <dgm:prSet presAssocID="{51FE8497-AE63-451C-8DA1-EB32D7EF5B19}" presName="negativeSpace" presStyleCnt="0"/>
      <dgm:spPr/>
    </dgm:pt>
    <dgm:pt modelId="{1136768A-373F-4FF1-99B7-E432648A54F9}" type="pres">
      <dgm:prSet presAssocID="{51FE8497-AE63-451C-8DA1-EB32D7EF5B19}" presName="childText" presStyleLbl="conFgAcc1" presStyleIdx="4" presStyleCnt="5">
        <dgm:presLayoutVars>
          <dgm:bulletEnabled val="1"/>
        </dgm:presLayoutVars>
      </dgm:prSet>
      <dgm:spPr/>
    </dgm:pt>
  </dgm:ptLst>
  <dgm:cxnLst>
    <dgm:cxn modelId="{6AAB2A19-A531-4A11-94E4-51CA15116325}" type="presOf" srcId="{17324496-8AE8-4585-984E-EC795DA2B8AE}" destId="{6AB5BFC0-780C-4BE3-BB3C-F175767D73B9}" srcOrd="0" destOrd="0" presId="urn:microsoft.com/office/officeart/2005/8/layout/list1"/>
    <dgm:cxn modelId="{68159237-4FB4-4F0C-86B0-69B0D7B21EBB}" type="presOf" srcId="{51FE8497-AE63-451C-8DA1-EB32D7EF5B19}" destId="{1B752AC7-1EA2-49EA-9338-2D3B5060F5B8}" srcOrd="0" destOrd="0" presId="urn:microsoft.com/office/officeart/2005/8/layout/list1"/>
    <dgm:cxn modelId="{F767A35F-A6E0-4630-AC45-C3B0A74A4CEC}" type="presOf" srcId="{1D3CD9D2-951E-42CD-A3E8-5C0AFD6A4093}" destId="{A3C9DF7C-3770-4810-A336-7ADA85ED80A0}" srcOrd="1" destOrd="0" presId="urn:microsoft.com/office/officeart/2005/8/layout/list1"/>
    <dgm:cxn modelId="{39C1CD69-C000-44DF-A8C8-85CC4DA0AE9A}" srcId="{77313481-639A-4233-B0D1-B24268D91925}" destId="{17324496-8AE8-4585-984E-EC795DA2B8AE}" srcOrd="2" destOrd="0" parTransId="{AAF5C5F7-50A9-423F-AE8E-16B3F5581F0F}" sibTransId="{6EE8E860-4AF2-4EB3-9721-E639ADB44FB1}"/>
    <dgm:cxn modelId="{9DE2236F-E98D-4535-941A-71DAEF01235C}" type="presOf" srcId="{51FE8497-AE63-451C-8DA1-EB32D7EF5B19}" destId="{FBB1753B-0E66-4029-8A83-AA8E411218B6}" srcOrd="1" destOrd="0" presId="urn:microsoft.com/office/officeart/2005/8/layout/list1"/>
    <dgm:cxn modelId="{329F1D71-9BBA-4F59-921D-D92007B0325D}" type="presOf" srcId="{C9AFB773-9891-4ACB-A5B5-4F145E474D21}" destId="{2B129209-E7BC-4D48-8F1A-E380D5F2C827}" srcOrd="0" destOrd="0" presId="urn:microsoft.com/office/officeart/2005/8/layout/list1"/>
    <dgm:cxn modelId="{B1F74E71-709E-48F8-AACC-2472562B5B37}" type="presOf" srcId="{542578BE-9E0C-4C61-AA11-19616D139E68}" destId="{89E948F1-1E93-4FD5-B9BB-3E0117B302B6}" srcOrd="0" destOrd="0" presId="urn:microsoft.com/office/officeart/2005/8/layout/list1"/>
    <dgm:cxn modelId="{92EF1657-3BA9-4D7B-A46F-F91021C8C9C9}" srcId="{77313481-639A-4233-B0D1-B24268D91925}" destId="{542578BE-9E0C-4C61-AA11-19616D139E68}" srcOrd="0" destOrd="0" parTransId="{F09C24A8-A05F-47D3-8ABD-6F13467AB818}" sibTransId="{47693D28-D5E6-470D-89EA-E17266734EA6}"/>
    <dgm:cxn modelId="{E4683158-6866-4104-90DB-A960CE3C5221}" type="presOf" srcId="{C9AFB773-9891-4ACB-A5B5-4F145E474D21}" destId="{3F804A46-380A-420F-A79A-EC0C89566321}" srcOrd="1" destOrd="0" presId="urn:microsoft.com/office/officeart/2005/8/layout/list1"/>
    <dgm:cxn modelId="{C8CC0A83-2302-40A9-A9CB-0914AB6DCA63}" type="presOf" srcId="{1D3CD9D2-951E-42CD-A3E8-5C0AFD6A4093}" destId="{EEE80B7A-1956-45FA-900E-710C0B3D2E01}" srcOrd="0" destOrd="0" presId="urn:microsoft.com/office/officeart/2005/8/layout/list1"/>
    <dgm:cxn modelId="{52850F8C-4976-498A-A4E2-711133373B2C}" type="presOf" srcId="{542578BE-9E0C-4C61-AA11-19616D139E68}" destId="{3D042959-767E-4A5C-A366-FC9DFDA56875}" srcOrd="1" destOrd="0" presId="urn:microsoft.com/office/officeart/2005/8/layout/list1"/>
    <dgm:cxn modelId="{B81FCC9E-718E-4615-9F64-C7617EB9241A}" srcId="{77313481-639A-4233-B0D1-B24268D91925}" destId="{1D3CD9D2-951E-42CD-A3E8-5C0AFD6A4093}" srcOrd="1" destOrd="0" parTransId="{BD65E7CD-E195-481E-85FC-29696DD73B76}" sibTransId="{FF5F958E-57DB-4C74-81ED-B189C6ACC9EF}"/>
    <dgm:cxn modelId="{0ACB78A3-E61E-4021-8674-3A252EDED9E0}" type="presOf" srcId="{77313481-639A-4233-B0D1-B24268D91925}" destId="{D2A06CA6-9AAC-4B9D-836A-556F86FC99AC}" srcOrd="0" destOrd="0" presId="urn:microsoft.com/office/officeart/2005/8/layout/list1"/>
    <dgm:cxn modelId="{99B744A4-1077-42CE-920B-9D566EA54646}" type="presOf" srcId="{17324496-8AE8-4585-984E-EC795DA2B8AE}" destId="{5EC1DEB1-C1C4-449C-9843-B7A11C254029}" srcOrd="1" destOrd="0" presId="urn:microsoft.com/office/officeart/2005/8/layout/list1"/>
    <dgm:cxn modelId="{592C5AEA-411B-4C1F-A921-7A5D8420365D}" srcId="{77313481-639A-4233-B0D1-B24268D91925}" destId="{C9AFB773-9891-4ACB-A5B5-4F145E474D21}" srcOrd="3" destOrd="0" parTransId="{B9325EB4-8C9C-4A89-88BB-9C1D4488B749}" sibTransId="{7903048C-5A0C-4EEE-99D1-BADEC981502F}"/>
    <dgm:cxn modelId="{7246D2F7-BAED-4877-89CC-7695D9CBB05D}" srcId="{77313481-639A-4233-B0D1-B24268D91925}" destId="{51FE8497-AE63-451C-8DA1-EB32D7EF5B19}" srcOrd="4" destOrd="0" parTransId="{D055FC1E-2AA5-4385-8872-B16B1F0F99A7}" sibTransId="{6C7C4DBA-62F1-479A-9685-049B49F57AAE}"/>
    <dgm:cxn modelId="{66637B9E-4A61-463B-900E-B99023E8DD80}" type="presParOf" srcId="{D2A06CA6-9AAC-4B9D-836A-556F86FC99AC}" destId="{22DC6764-4C71-4E22-B721-E3A7961FFDEF}" srcOrd="0" destOrd="0" presId="urn:microsoft.com/office/officeart/2005/8/layout/list1"/>
    <dgm:cxn modelId="{B8B3AB1F-1ADC-4CB2-ABCC-0EF97E2C2D6F}" type="presParOf" srcId="{22DC6764-4C71-4E22-B721-E3A7961FFDEF}" destId="{89E948F1-1E93-4FD5-B9BB-3E0117B302B6}" srcOrd="0" destOrd="0" presId="urn:microsoft.com/office/officeart/2005/8/layout/list1"/>
    <dgm:cxn modelId="{B9AEA83D-7B85-440A-A756-06890E1BEFC8}" type="presParOf" srcId="{22DC6764-4C71-4E22-B721-E3A7961FFDEF}" destId="{3D042959-767E-4A5C-A366-FC9DFDA56875}" srcOrd="1" destOrd="0" presId="urn:microsoft.com/office/officeart/2005/8/layout/list1"/>
    <dgm:cxn modelId="{E236D6D5-8341-4253-A294-850AD3655E47}" type="presParOf" srcId="{D2A06CA6-9AAC-4B9D-836A-556F86FC99AC}" destId="{02DD3230-0589-4BBA-BF23-6C16C978397B}" srcOrd="1" destOrd="0" presId="urn:microsoft.com/office/officeart/2005/8/layout/list1"/>
    <dgm:cxn modelId="{57C4E033-1A46-4784-BBCD-B210F26C72F9}" type="presParOf" srcId="{D2A06CA6-9AAC-4B9D-836A-556F86FC99AC}" destId="{9039075C-378A-4BBE-9783-ABFF6E9F4DEA}" srcOrd="2" destOrd="0" presId="urn:microsoft.com/office/officeart/2005/8/layout/list1"/>
    <dgm:cxn modelId="{8E96319C-328D-4DE1-9C11-FD9D8AA7E7B9}" type="presParOf" srcId="{D2A06CA6-9AAC-4B9D-836A-556F86FC99AC}" destId="{A7D7D753-A62C-471F-A990-8D4B6F118CF1}" srcOrd="3" destOrd="0" presId="urn:microsoft.com/office/officeart/2005/8/layout/list1"/>
    <dgm:cxn modelId="{DED0AC6F-577E-4981-8EDB-BD0D561CF798}" type="presParOf" srcId="{D2A06CA6-9AAC-4B9D-836A-556F86FC99AC}" destId="{41ECDE69-84A4-4570-A957-8C20E7AD5303}" srcOrd="4" destOrd="0" presId="urn:microsoft.com/office/officeart/2005/8/layout/list1"/>
    <dgm:cxn modelId="{14C41D31-671E-4B88-B7BE-1D093ECE3FAD}" type="presParOf" srcId="{41ECDE69-84A4-4570-A957-8C20E7AD5303}" destId="{EEE80B7A-1956-45FA-900E-710C0B3D2E01}" srcOrd="0" destOrd="0" presId="urn:microsoft.com/office/officeart/2005/8/layout/list1"/>
    <dgm:cxn modelId="{9561B8A7-DD0E-4871-AB55-416DBC873D64}" type="presParOf" srcId="{41ECDE69-84A4-4570-A957-8C20E7AD5303}" destId="{A3C9DF7C-3770-4810-A336-7ADA85ED80A0}" srcOrd="1" destOrd="0" presId="urn:microsoft.com/office/officeart/2005/8/layout/list1"/>
    <dgm:cxn modelId="{E504F971-FF45-4449-B948-EFBE763EFD1F}" type="presParOf" srcId="{D2A06CA6-9AAC-4B9D-836A-556F86FC99AC}" destId="{AAA20CD6-DAD4-42A3-B625-1C83F48880F1}" srcOrd="5" destOrd="0" presId="urn:microsoft.com/office/officeart/2005/8/layout/list1"/>
    <dgm:cxn modelId="{1AF5C966-0F8B-42F9-AC03-A2166A9EF59A}" type="presParOf" srcId="{D2A06CA6-9AAC-4B9D-836A-556F86FC99AC}" destId="{A4CA25BB-5FE7-4B1F-BC1F-9DFFC809EB09}" srcOrd="6" destOrd="0" presId="urn:microsoft.com/office/officeart/2005/8/layout/list1"/>
    <dgm:cxn modelId="{B1292FD2-CA58-41F7-B255-D467A71541B1}" type="presParOf" srcId="{D2A06CA6-9AAC-4B9D-836A-556F86FC99AC}" destId="{B2F05D2E-06EE-4BF5-A0BF-2950949C141F}" srcOrd="7" destOrd="0" presId="urn:microsoft.com/office/officeart/2005/8/layout/list1"/>
    <dgm:cxn modelId="{25BA8416-943F-4F6A-AB4D-408611940B68}" type="presParOf" srcId="{D2A06CA6-9AAC-4B9D-836A-556F86FC99AC}" destId="{2D6B235D-1C6C-486D-9E50-C951C63E8AEB}" srcOrd="8" destOrd="0" presId="urn:microsoft.com/office/officeart/2005/8/layout/list1"/>
    <dgm:cxn modelId="{10B76FA5-04E2-49CF-A80B-8B159AA1E1C9}" type="presParOf" srcId="{2D6B235D-1C6C-486D-9E50-C951C63E8AEB}" destId="{6AB5BFC0-780C-4BE3-BB3C-F175767D73B9}" srcOrd="0" destOrd="0" presId="urn:microsoft.com/office/officeart/2005/8/layout/list1"/>
    <dgm:cxn modelId="{57839B00-3FE3-44E6-A93D-FF8DBDC5F9E1}" type="presParOf" srcId="{2D6B235D-1C6C-486D-9E50-C951C63E8AEB}" destId="{5EC1DEB1-C1C4-449C-9843-B7A11C254029}" srcOrd="1" destOrd="0" presId="urn:microsoft.com/office/officeart/2005/8/layout/list1"/>
    <dgm:cxn modelId="{7D6FDF45-23A1-4CC8-9E18-A86D944D4458}" type="presParOf" srcId="{D2A06CA6-9AAC-4B9D-836A-556F86FC99AC}" destId="{916B13FB-E98E-485E-A7D3-A025E7732878}" srcOrd="9" destOrd="0" presId="urn:microsoft.com/office/officeart/2005/8/layout/list1"/>
    <dgm:cxn modelId="{6F736382-151D-4F89-BDCF-1AA2A880BF26}" type="presParOf" srcId="{D2A06CA6-9AAC-4B9D-836A-556F86FC99AC}" destId="{BE4B7698-60B1-448F-ADF6-B16C6F8F2EDB}" srcOrd="10" destOrd="0" presId="urn:microsoft.com/office/officeart/2005/8/layout/list1"/>
    <dgm:cxn modelId="{3B980FDB-7F92-4A87-BE47-C408C9F88D47}" type="presParOf" srcId="{D2A06CA6-9AAC-4B9D-836A-556F86FC99AC}" destId="{0C080111-1BD3-4F88-97B0-5495DE04C3ED}" srcOrd="11" destOrd="0" presId="urn:microsoft.com/office/officeart/2005/8/layout/list1"/>
    <dgm:cxn modelId="{45C9CF9B-D9AA-4023-A191-4808A0421C3A}" type="presParOf" srcId="{D2A06CA6-9AAC-4B9D-836A-556F86FC99AC}" destId="{C1AE656A-6778-452E-893E-06908D90A693}" srcOrd="12" destOrd="0" presId="urn:microsoft.com/office/officeart/2005/8/layout/list1"/>
    <dgm:cxn modelId="{0FA6BFB0-C4A7-4120-BB17-303A4E9C739B}" type="presParOf" srcId="{C1AE656A-6778-452E-893E-06908D90A693}" destId="{2B129209-E7BC-4D48-8F1A-E380D5F2C827}" srcOrd="0" destOrd="0" presId="urn:microsoft.com/office/officeart/2005/8/layout/list1"/>
    <dgm:cxn modelId="{D802B777-7145-408B-BB07-0D58772D93FA}" type="presParOf" srcId="{C1AE656A-6778-452E-893E-06908D90A693}" destId="{3F804A46-380A-420F-A79A-EC0C89566321}" srcOrd="1" destOrd="0" presId="urn:microsoft.com/office/officeart/2005/8/layout/list1"/>
    <dgm:cxn modelId="{1E9DD73D-6630-42AB-A008-71E32F93A7BC}" type="presParOf" srcId="{D2A06CA6-9AAC-4B9D-836A-556F86FC99AC}" destId="{346261F4-74A3-400B-8095-45EE257CF7E6}" srcOrd="13" destOrd="0" presId="urn:microsoft.com/office/officeart/2005/8/layout/list1"/>
    <dgm:cxn modelId="{0AAEAFBD-7B6B-4F88-AC8C-267054DEF66E}" type="presParOf" srcId="{D2A06CA6-9AAC-4B9D-836A-556F86FC99AC}" destId="{DCA3ECC2-71D7-499A-9023-D8B1FFF5DC80}" srcOrd="14" destOrd="0" presId="urn:microsoft.com/office/officeart/2005/8/layout/list1"/>
    <dgm:cxn modelId="{E314B4F9-C68C-4411-980A-6E285051AF4C}" type="presParOf" srcId="{D2A06CA6-9AAC-4B9D-836A-556F86FC99AC}" destId="{84669390-7F8C-48E5-85DC-B53158E1A709}" srcOrd="15" destOrd="0" presId="urn:microsoft.com/office/officeart/2005/8/layout/list1"/>
    <dgm:cxn modelId="{FB7E30E7-69F6-4EFC-92D0-CA5AF33EBB76}" type="presParOf" srcId="{D2A06CA6-9AAC-4B9D-836A-556F86FC99AC}" destId="{866308FA-68F7-4CC9-B1A1-8A35018B775A}" srcOrd="16" destOrd="0" presId="urn:microsoft.com/office/officeart/2005/8/layout/list1"/>
    <dgm:cxn modelId="{7E9A4EF3-0152-45B6-BA29-F22D63008A66}" type="presParOf" srcId="{866308FA-68F7-4CC9-B1A1-8A35018B775A}" destId="{1B752AC7-1EA2-49EA-9338-2D3B5060F5B8}" srcOrd="0" destOrd="0" presId="urn:microsoft.com/office/officeart/2005/8/layout/list1"/>
    <dgm:cxn modelId="{E3084999-C696-452F-8FEE-2AB5B705D27B}" type="presParOf" srcId="{866308FA-68F7-4CC9-B1A1-8A35018B775A}" destId="{FBB1753B-0E66-4029-8A83-AA8E411218B6}" srcOrd="1" destOrd="0" presId="urn:microsoft.com/office/officeart/2005/8/layout/list1"/>
    <dgm:cxn modelId="{A800C49A-D69E-4FF0-AEF8-6ED2315E2449}" type="presParOf" srcId="{D2A06CA6-9AAC-4B9D-836A-556F86FC99AC}" destId="{0A4F000F-2777-4C82-BCEE-B8CFAE744003}" srcOrd="17" destOrd="0" presId="urn:microsoft.com/office/officeart/2005/8/layout/list1"/>
    <dgm:cxn modelId="{88AD5E98-F38F-4694-951D-8EC9992B1917}" type="presParOf" srcId="{D2A06CA6-9AAC-4B9D-836A-556F86FC99AC}" destId="{1136768A-373F-4FF1-99B7-E432648A54F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01CBC5-7B52-4D67-9EE7-8779D9F5F253}"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B94D721E-CF97-44A8-B6D2-39B01B2A3294}">
      <dgm:prSet/>
      <dgm:spPr/>
      <dgm:t>
        <a:bodyPr/>
        <a:lstStyle/>
        <a:p>
          <a:r>
            <a:rPr lang="en-US"/>
            <a:t>Exiting the Building</a:t>
          </a:r>
        </a:p>
      </dgm:t>
    </dgm:pt>
    <dgm:pt modelId="{FFA75B6D-A326-41F6-9698-FC531B38DABD}" type="parTrans" cxnId="{0CFFF67F-01EE-4DDC-9B25-0E656E18A8D7}">
      <dgm:prSet/>
      <dgm:spPr/>
      <dgm:t>
        <a:bodyPr/>
        <a:lstStyle/>
        <a:p>
          <a:endParaRPr lang="en-US"/>
        </a:p>
      </dgm:t>
    </dgm:pt>
    <dgm:pt modelId="{3BC6F29D-80BA-43D9-B29E-23B1E0F29BBB}" type="sibTrans" cxnId="{0CFFF67F-01EE-4DDC-9B25-0E656E18A8D7}">
      <dgm:prSet/>
      <dgm:spPr/>
      <dgm:t>
        <a:bodyPr/>
        <a:lstStyle/>
        <a:p>
          <a:endParaRPr lang="en-US"/>
        </a:p>
      </dgm:t>
    </dgm:pt>
    <dgm:pt modelId="{BA451AF4-068C-4088-B4A7-0CAACB9E00E9}">
      <dgm:prSet/>
      <dgm:spPr/>
      <dgm:t>
        <a:bodyPr/>
        <a:lstStyle/>
        <a:p>
          <a:r>
            <a:rPr lang="en-US" b="1" dirty="0">
              <a:solidFill>
                <a:schemeClr val="bg1"/>
              </a:solidFill>
            </a:rPr>
            <a:t>Evacuate calmly but quickly through the fire exit stairwells (Do not use elevators). </a:t>
          </a:r>
        </a:p>
      </dgm:t>
    </dgm:pt>
    <dgm:pt modelId="{DF040B23-6B4D-4125-A12B-FCB05D304D34}" type="parTrans" cxnId="{1D6CEE28-8251-4FDA-B6D6-0C1374BF5D85}">
      <dgm:prSet/>
      <dgm:spPr/>
      <dgm:t>
        <a:bodyPr/>
        <a:lstStyle/>
        <a:p>
          <a:endParaRPr lang="en-US"/>
        </a:p>
      </dgm:t>
    </dgm:pt>
    <dgm:pt modelId="{CC019EBD-0A96-4138-B808-016328B99C94}" type="sibTrans" cxnId="{1D6CEE28-8251-4FDA-B6D6-0C1374BF5D85}">
      <dgm:prSet/>
      <dgm:spPr/>
      <dgm:t>
        <a:bodyPr/>
        <a:lstStyle/>
        <a:p>
          <a:endParaRPr lang="en-US"/>
        </a:p>
      </dgm:t>
    </dgm:pt>
    <dgm:pt modelId="{E38F43E0-1F59-4D35-AF65-43E7A40D3432}">
      <dgm:prSet/>
      <dgm:spPr/>
      <dgm:t>
        <a:bodyPr/>
        <a:lstStyle/>
        <a:p>
          <a:r>
            <a:rPr lang="en-US" b="1" dirty="0">
              <a:solidFill>
                <a:schemeClr val="bg1"/>
              </a:solidFill>
            </a:rPr>
            <a:t>Fire Wardens, Deputy Fire Warden, Searchers, and Buddies Should exercise leadership and execute their roles.</a:t>
          </a:r>
        </a:p>
      </dgm:t>
    </dgm:pt>
    <dgm:pt modelId="{C650D3F1-7552-45E3-8F8A-96A9A3BF0BE0}" type="parTrans" cxnId="{EB46E015-0A54-4811-9883-75BCBC66B39B}">
      <dgm:prSet/>
      <dgm:spPr/>
      <dgm:t>
        <a:bodyPr/>
        <a:lstStyle/>
        <a:p>
          <a:endParaRPr lang="en-US"/>
        </a:p>
      </dgm:t>
    </dgm:pt>
    <dgm:pt modelId="{2ABBA05B-BC7C-44B5-8037-14E57EB0A588}" type="sibTrans" cxnId="{EB46E015-0A54-4811-9883-75BCBC66B39B}">
      <dgm:prSet/>
      <dgm:spPr/>
      <dgm:t>
        <a:bodyPr/>
        <a:lstStyle/>
        <a:p>
          <a:endParaRPr lang="en-US"/>
        </a:p>
      </dgm:t>
    </dgm:pt>
    <dgm:pt modelId="{0DBC69A9-F6C3-4B55-BCFF-1FCFA3FF51C3}">
      <dgm:prSet/>
      <dgm:spPr/>
      <dgm:t>
        <a:bodyPr/>
        <a:lstStyle/>
        <a:p>
          <a:r>
            <a:rPr lang="en-US" b="1" dirty="0">
              <a:solidFill>
                <a:schemeClr val="bg1"/>
              </a:solidFill>
            </a:rPr>
            <a:t>Occupants should emphasize being quite to hear instructions clearly and cooperate.</a:t>
          </a:r>
        </a:p>
      </dgm:t>
    </dgm:pt>
    <dgm:pt modelId="{1E65F072-1477-47CF-BEB0-8DEA47837484}" type="parTrans" cxnId="{D541247D-D818-4028-9511-BDFA3D49AF7B}">
      <dgm:prSet/>
      <dgm:spPr/>
      <dgm:t>
        <a:bodyPr/>
        <a:lstStyle/>
        <a:p>
          <a:endParaRPr lang="en-US"/>
        </a:p>
      </dgm:t>
    </dgm:pt>
    <dgm:pt modelId="{7F839BBA-0731-43E1-BE30-F9904D831BAC}" type="sibTrans" cxnId="{D541247D-D818-4028-9511-BDFA3D49AF7B}">
      <dgm:prSet/>
      <dgm:spPr/>
      <dgm:t>
        <a:bodyPr/>
        <a:lstStyle/>
        <a:p>
          <a:endParaRPr lang="en-US"/>
        </a:p>
      </dgm:t>
    </dgm:pt>
    <dgm:pt modelId="{44CDBC38-C2BA-4B49-A28D-7E328A4B0394}">
      <dgm:prSet/>
      <dgm:spPr/>
      <dgm:t>
        <a:bodyPr/>
        <a:lstStyle/>
        <a:p>
          <a:r>
            <a:rPr lang="en-US" b="1" dirty="0">
              <a:solidFill>
                <a:schemeClr val="bg1"/>
              </a:solidFill>
            </a:rPr>
            <a:t>Buddies to assist their designated handicapped person to the fire exit stairwell landing or stay in the tenant space and remain with them until emergency personnel/HFD can evacuate handicapped person.</a:t>
          </a:r>
        </a:p>
      </dgm:t>
    </dgm:pt>
    <dgm:pt modelId="{10C5301C-84EC-4773-A9D9-C413B549F0EB}" type="parTrans" cxnId="{0374670D-CA57-4216-95F1-52F5A87A2D17}">
      <dgm:prSet/>
      <dgm:spPr/>
      <dgm:t>
        <a:bodyPr/>
        <a:lstStyle/>
        <a:p>
          <a:endParaRPr lang="en-US"/>
        </a:p>
      </dgm:t>
    </dgm:pt>
    <dgm:pt modelId="{AD942F62-0251-459D-B54F-7967773922D9}" type="sibTrans" cxnId="{0374670D-CA57-4216-95F1-52F5A87A2D17}">
      <dgm:prSet/>
      <dgm:spPr/>
      <dgm:t>
        <a:bodyPr/>
        <a:lstStyle/>
        <a:p>
          <a:endParaRPr lang="en-US"/>
        </a:p>
      </dgm:t>
    </dgm:pt>
    <dgm:pt modelId="{45530AF1-B696-44BD-B091-FA81413AF055}">
      <dgm:prSet/>
      <dgm:spPr/>
      <dgm:t>
        <a:bodyPr/>
        <a:lstStyle/>
        <a:p>
          <a:r>
            <a:rPr lang="en-US" b="1" dirty="0">
              <a:solidFill>
                <a:schemeClr val="bg1"/>
              </a:solidFill>
            </a:rPr>
            <a:t>Once floor is clear, Searchers are to check their assigned areas, including restrooms, to ensure all office occupants have exited. </a:t>
          </a:r>
        </a:p>
      </dgm:t>
    </dgm:pt>
    <dgm:pt modelId="{D1075890-F63C-4AEB-B059-DCBF971EF2E9}" type="parTrans" cxnId="{2E571F07-EC99-4DED-A385-FD4EE7287EF9}">
      <dgm:prSet/>
      <dgm:spPr/>
      <dgm:t>
        <a:bodyPr/>
        <a:lstStyle/>
        <a:p>
          <a:endParaRPr lang="en-US"/>
        </a:p>
      </dgm:t>
    </dgm:pt>
    <dgm:pt modelId="{9F661AF3-CC80-4D27-B12E-C9FFA050CFFD}" type="sibTrans" cxnId="{2E571F07-EC99-4DED-A385-FD4EE7287EF9}">
      <dgm:prSet/>
      <dgm:spPr/>
      <dgm:t>
        <a:bodyPr/>
        <a:lstStyle/>
        <a:p>
          <a:endParaRPr lang="en-US"/>
        </a:p>
      </dgm:t>
    </dgm:pt>
    <dgm:pt modelId="{60C71B50-E4B1-4D16-AC1E-34F49BE18499}">
      <dgm:prSet/>
      <dgm:spPr/>
      <dgm:t>
        <a:bodyPr/>
        <a:lstStyle/>
        <a:p>
          <a:r>
            <a:rPr lang="en-US" b="1" dirty="0">
              <a:solidFill>
                <a:schemeClr val="bg1"/>
              </a:solidFill>
            </a:rPr>
            <a:t>Fire Wardens and searchers must ensure that everyone has exited before evacuating themselves. </a:t>
          </a:r>
        </a:p>
      </dgm:t>
    </dgm:pt>
    <dgm:pt modelId="{E9EC0079-9C25-4F5C-948C-7D6046BABD1B}" type="parTrans" cxnId="{207E08D2-A2AA-4A0A-879B-48420524863D}">
      <dgm:prSet/>
      <dgm:spPr/>
      <dgm:t>
        <a:bodyPr/>
        <a:lstStyle/>
        <a:p>
          <a:endParaRPr lang="en-US"/>
        </a:p>
      </dgm:t>
    </dgm:pt>
    <dgm:pt modelId="{AE0D0298-FDFE-439C-B02E-51044BD4B0D2}" type="sibTrans" cxnId="{207E08D2-A2AA-4A0A-879B-48420524863D}">
      <dgm:prSet/>
      <dgm:spPr/>
      <dgm:t>
        <a:bodyPr/>
        <a:lstStyle/>
        <a:p>
          <a:endParaRPr lang="en-US"/>
        </a:p>
      </dgm:t>
    </dgm:pt>
    <dgm:pt modelId="{C872EC2E-B402-47A8-902C-A7957F04F09B}">
      <dgm:prSet/>
      <dgm:spPr/>
      <dgm:t>
        <a:bodyPr/>
        <a:lstStyle/>
        <a:p>
          <a:r>
            <a:rPr lang="en-US" b="1" dirty="0">
              <a:solidFill>
                <a:schemeClr val="bg1"/>
              </a:solidFill>
            </a:rPr>
            <a:t>Fire Wardens are to direct occupants to immediately report to Assembly location (Hawaii State Capitol Lawn) upon exiting the building</a:t>
          </a:r>
          <a:r>
            <a:rPr lang="en-US" dirty="0"/>
            <a:t>. </a:t>
          </a:r>
        </a:p>
      </dgm:t>
    </dgm:pt>
    <dgm:pt modelId="{06A69AE8-38AA-46EC-B8B8-41099FF763A2}" type="parTrans" cxnId="{2E2C2362-D937-47FD-856B-E12AF1852A47}">
      <dgm:prSet/>
      <dgm:spPr/>
      <dgm:t>
        <a:bodyPr/>
        <a:lstStyle/>
        <a:p>
          <a:endParaRPr lang="en-US"/>
        </a:p>
      </dgm:t>
    </dgm:pt>
    <dgm:pt modelId="{C864EFFF-A91C-4158-98CA-F2EE907246E5}" type="sibTrans" cxnId="{2E2C2362-D937-47FD-856B-E12AF1852A47}">
      <dgm:prSet/>
      <dgm:spPr/>
      <dgm:t>
        <a:bodyPr/>
        <a:lstStyle/>
        <a:p>
          <a:endParaRPr lang="en-US"/>
        </a:p>
      </dgm:t>
    </dgm:pt>
    <dgm:pt modelId="{9CBC253C-8289-4CF3-A612-2ED5D1DD508F}" type="pres">
      <dgm:prSet presAssocID="{5701CBC5-7B52-4D67-9EE7-8779D9F5F253}" presName="linear" presStyleCnt="0">
        <dgm:presLayoutVars>
          <dgm:animLvl val="lvl"/>
          <dgm:resizeHandles val="exact"/>
        </dgm:presLayoutVars>
      </dgm:prSet>
      <dgm:spPr/>
    </dgm:pt>
    <dgm:pt modelId="{F65675D8-F5F6-4840-A6B2-30C1DF14D588}" type="pres">
      <dgm:prSet presAssocID="{B94D721E-CF97-44A8-B6D2-39B01B2A3294}" presName="parentText" presStyleLbl="node1" presStyleIdx="0" presStyleCnt="1">
        <dgm:presLayoutVars>
          <dgm:chMax val="0"/>
          <dgm:bulletEnabled val="1"/>
        </dgm:presLayoutVars>
      </dgm:prSet>
      <dgm:spPr/>
    </dgm:pt>
    <dgm:pt modelId="{8AF5F07D-6FE9-4B49-8C67-4E01E91BE7A5}" type="pres">
      <dgm:prSet presAssocID="{B94D721E-CF97-44A8-B6D2-39B01B2A3294}" presName="childText" presStyleLbl="revTx" presStyleIdx="0" presStyleCnt="1">
        <dgm:presLayoutVars>
          <dgm:bulletEnabled val="1"/>
        </dgm:presLayoutVars>
      </dgm:prSet>
      <dgm:spPr/>
    </dgm:pt>
  </dgm:ptLst>
  <dgm:cxnLst>
    <dgm:cxn modelId="{2E571F07-EC99-4DED-A385-FD4EE7287EF9}" srcId="{B94D721E-CF97-44A8-B6D2-39B01B2A3294}" destId="{45530AF1-B696-44BD-B091-FA81413AF055}" srcOrd="4" destOrd="0" parTransId="{D1075890-F63C-4AEB-B059-DCBF971EF2E9}" sibTransId="{9F661AF3-CC80-4D27-B12E-C9FFA050CFFD}"/>
    <dgm:cxn modelId="{0374670D-CA57-4216-95F1-52F5A87A2D17}" srcId="{B94D721E-CF97-44A8-B6D2-39B01B2A3294}" destId="{44CDBC38-C2BA-4B49-A28D-7E328A4B0394}" srcOrd="3" destOrd="0" parTransId="{10C5301C-84EC-4773-A9D9-C413B549F0EB}" sibTransId="{AD942F62-0251-459D-B54F-7967773922D9}"/>
    <dgm:cxn modelId="{EB46E015-0A54-4811-9883-75BCBC66B39B}" srcId="{B94D721E-CF97-44A8-B6D2-39B01B2A3294}" destId="{E38F43E0-1F59-4D35-AF65-43E7A40D3432}" srcOrd="1" destOrd="0" parTransId="{C650D3F1-7552-45E3-8F8A-96A9A3BF0BE0}" sibTransId="{2ABBA05B-BC7C-44B5-8037-14E57EB0A588}"/>
    <dgm:cxn modelId="{1D6CEE28-8251-4FDA-B6D6-0C1374BF5D85}" srcId="{B94D721E-CF97-44A8-B6D2-39B01B2A3294}" destId="{BA451AF4-068C-4088-B4A7-0CAACB9E00E9}" srcOrd="0" destOrd="0" parTransId="{DF040B23-6B4D-4125-A12B-FCB05D304D34}" sibTransId="{CC019EBD-0A96-4138-B808-016328B99C94}"/>
    <dgm:cxn modelId="{198D2533-5000-48E5-A31F-DF11D0685B53}" type="presOf" srcId="{60C71B50-E4B1-4D16-AC1E-34F49BE18499}" destId="{8AF5F07D-6FE9-4B49-8C67-4E01E91BE7A5}" srcOrd="0" destOrd="5" presId="urn:microsoft.com/office/officeart/2005/8/layout/vList2"/>
    <dgm:cxn modelId="{59B5895C-87E3-4C70-87DE-A5492D25AAD9}" type="presOf" srcId="{0DBC69A9-F6C3-4B55-BCFF-1FCFA3FF51C3}" destId="{8AF5F07D-6FE9-4B49-8C67-4E01E91BE7A5}" srcOrd="0" destOrd="2" presId="urn:microsoft.com/office/officeart/2005/8/layout/vList2"/>
    <dgm:cxn modelId="{2E2C2362-D937-47FD-856B-E12AF1852A47}" srcId="{B94D721E-CF97-44A8-B6D2-39B01B2A3294}" destId="{C872EC2E-B402-47A8-902C-A7957F04F09B}" srcOrd="6" destOrd="0" parTransId="{06A69AE8-38AA-46EC-B8B8-41099FF763A2}" sibTransId="{C864EFFF-A91C-4158-98CA-F2EE907246E5}"/>
    <dgm:cxn modelId="{32DFE844-C925-482B-BF03-47FE81172DFC}" type="presOf" srcId="{BA451AF4-068C-4088-B4A7-0CAACB9E00E9}" destId="{8AF5F07D-6FE9-4B49-8C67-4E01E91BE7A5}" srcOrd="0" destOrd="0" presId="urn:microsoft.com/office/officeart/2005/8/layout/vList2"/>
    <dgm:cxn modelId="{9324C165-5D9B-4950-A679-2102695529E5}" type="presOf" srcId="{E38F43E0-1F59-4D35-AF65-43E7A40D3432}" destId="{8AF5F07D-6FE9-4B49-8C67-4E01E91BE7A5}" srcOrd="0" destOrd="1" presId="urn:microsoft.com/office/officeart/2005/8/layout/vList2"/>
    <dgm:cxn modelId="{F8704948-94DD-4CF5-B545-6E149CD18D30}" type="presOf" srcId="{5701CBC5-7B52-4D67-9EE7-8779D9F5F253}" destId="{9CBC253C-8289-4CF3-A612-2ED5D1DD508F}" srcOrd="0" destOrd="0" presId="urn:microsoft.com/office/officeart/2005/8/layout/vList2"/>
    <dgm:cxn modelId="{C0BCD155-F9BD-4B1E-8DDA-D3A22B52B707}" type="presOf" srcId="{C872EC2E-B402-47A8-902C-A7957F04F09B}" destId="{8AF5F07D-6FE9-4B49-8C67-4E01E91BE7A5}" srcOrd="0" destOrd="6" presId="urn:microsoft.com/office/officeart/2005/8/layout/vList2"/>
    <dgm:cxn modelId="{D541247D-D818-4028-9511-BDFA3D49AF7B}" srcId="{B94D721E-CF97-44A8-B6D2-39B01B2A3294}" destId="{0DBC69A9-F6C3-4B55-BCFF-1FCFA3FF51C3}" srcOrd="2" destOrd="0" parTransId="{1E65F072-1477-47CF-BEB0-8DEA47837484}" sibTransId="{7F839BBA-0731-43E1-BE30-F9904D831BAC}"/>
    <dgm:cxn modelId="{0CFFF67F-01EE-4DDC-9B25-0E656E18A8D7}" srcId="{5701CBC5-7B52-4D67-9EE7-8779D9F5F253}" destId="{B94D721E-CF97-44A8-B6D2-39B01B2A3294}" srcOrd="0" destOrd="0" parTransId="{FFA75B6D-A326-41F6-9698-FC531B38DABD}" sibTransId="{3BC6F29D-80BA-43D9-B29E-23B1E0F29BBB}"/>
    <dgm:cxn modelId="{B4FD6382-A682-44D4-9EDE-FF3D86D7C43F}" type="presOf" srcId="{B94D721E-CF97-44A8-B6D2-39B01B2A3294}" destId="{F65675D8-F5F6-4840-A6B2-30C1DF14D588}" srcOrd="0" destOrd="0" presId="urn:microsoft.com/office/officeart/2005/8/layout/vList2"/>
    <dgm:cxn modelId="{207E08D2-A2AA-4A0A-879B-48420524863D}" srcId="{B94D721E-CF97-44A8-B6D2-39B01B2A3294}" destId="{60C71B50-E4B1-4D16-AC1E-34F49BE18499}" srcOrd="5" destOrd="0" parTransId="{E9EC0079-9C25-4F5C-948C-7D6046BABD1B}" sibTransId="{AE0D0298-FDFE-439C-B02E-51044BD4B0D2}"/>
    <dgm:cxn modelId="{D2DF1AD6-F292-423F-8953-09B963829670}" type="presOf" srcId="{44CDBC38-C2BA-4B49-A28D-7E328A4B0394}" destId="{8AF5F07D-6FE9-4B49-8C67-4E01E91BE7A5}" srcOrd="0" destOrd="3" presId="urn:microsoft.com/office/officeart/2005/8/layout/vList2"/>
    <dgm:cxn modelId="{7F0353E4-A3EE-470A-B642-27C9098446CD}" type="presOf" srcId="{45530AF1-B696-44BD-B091-FA81413AF055}" destId="{8AF5F07D-6FE9-4B49-8C67-4E01E91BE7A5}" srcOrd="0" destOrd="4" presId="urn:microsoft.com/office/officeart/2005/8/layout/vList2"/>
    <dgm:cxn modelId="{A1402DD3-A039-40BA-B056-1EDE87147C69}" type="presParOf" srcId="{9CBC253C-8289-4CF3-A612-2ED5D1DD508F}" destId="{F65675D8-F5F6-4840-A6B2-30C1DF14D588}" srcOrd="0" destOrd="0" presId="urn:microsoft.com/office/officeart/2005/8/layout/vList2"/>
    <dgm:cxn modelId="{35228BDE-F07B-4D4A-B240-E7CF8E68ECA9}" type="presParOf" srcId="{9CBC253C-8289-4CF3-A612-2ED5D1DD508F}" destId="{8AF5F07D-6FE9-4B49-8C67-4E01E91BE7A5}"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2DD425-82BF-4E7E-97A9-5EABDDFA14AD}"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AB0488F3-9CB7-4D33-89AD-F42CA7D9EC7A}">
      <dgm:prSet/>
      <dgm:spPr/>
      <dgm:t>
        <a:bodyPr/>
        <a:lstStyle/>
        <a:p>
          <a:r>
            <a:rPr lang="en-US" b="1" dirty="0">
              <a:solidFill>
                <a:schemeClr val="bg1"/>
              </a:solidFill>
            </a:rPr>
            <a:t>Fire wardens to direct office occupants to Assembly Location and position your group in the appropriate floor positions at the Capitol Lawn.  </a:t>
          </a:r>
        </a:p>
      </dgm:t>
    </dgm:pt>
    <dgm:pt modelId="{EBDE0E6D-EC48-46F5-952F-88286A418C78}" type="parTrans" cxnId="{D5652080-658D-4E13-83A0-19EF6300CB73}">
      <dgm:prSet/>
      <dgm:spPr/>
      <dgm:t>
        <a:bodyPr/>
        <a:lstStyle/>
        <a:p>
          <a:endParaRPr lang="en-US"/>
        </a:p>
      </dgm:t>
    </dgm:pt>
    <dgm:pt modelId="{1E388DF0-560C-49C5-A960-C3D5E63ED42D}" type="sibTrans" cxnId="{D5652080-658D-4E13-83A0-19EF6300CB73}">
      <dgm:prSet phldrT="01" phldr="0"/>
      <dgm:spPr/>
      <dgm:t>
        <a:bodyPr/>
        <a:lstStyle/>
        <a:p>
          <a:r>
            <a:rPr lang="en-US"/>
            <a:t>01</a:t>
          </a:r>
        </a:p>
      </dgm:t>
    </dgm:pt>
    <dgm:pt modelId="{61F7E6BD-1E6F-4A2E-A7D1-C78D4CC9AB96}">
      <dgm:prSet/>
      <dgm:spPr/>
      <dgm:t>
        <a:bodyPr/>
        <a:lstStyle/>
        <a:p>
          <a:r>
            <a:rPr lang="en-US" b="1" dirty="0">
              <a:solidFill>
                <a:schemeClr val="bg1"/>
              </a:solidFill>
            </a:rPr>
            <a:t>Occupants should not wander or leave the Assembly location and ensure that everyone is accounted for. Keep your respected group together for ease of headcount. </a:t>
          </a:r>
        </a:p>
      </dgm:t>
    </dgm:pt>
    <dgm:pt modelId="{955CDAC2-B556-4A1F-94C1-CF3D3E3AA422}" type="parTrans" cxnId="{6C257795-36D3-4FA8-A6A1-4953BEE33EF3}">
      <dgm:prSet/>
      <dgm:spPr/>
      <dgm:t>
        <a:bodyPr/>
        <a:lstStyle/>
        <a:p>
          <a:endParaRPr lang="en-US"/>
        </a:p>
      </dgm:t>
    </dgm:pt>
    <dgm:pt modelId="{A2715514-CB76-4221-8947-3BE5627631AA}" type="sibTrans" cxnId="{6C257795-36D3-4FA8-A6A1-4953BEE33EF3}">
      <dgm:prSet phldrT="02" phldr="0"/>
      <dgm:spPr/>
      <dgm:t>
        <a:bodyPr/>
        <a:lstStyle/>
        <a:p>
          <a:r>
            <a:rPr lang="en-US"/>
            <a:t>02</a:t>
          </a:r>
        </a:p>
      </dgm:t>
    </dgm:pt>
    <dgm:pt modelId="{FEFAD3E6-33A6-421D-817C-B71754EECD5B}">
      <dgm:prSet/>
      <dgm:spPr/>
      <dgm:t>
        <a:bodyPr/>
        <a:lstStyle/>
        <a:p>
          <a:r>
            <a:rPr lang="en-US" b="1" dirty="0">
              <a:solidFill>
                <a:schemeClr val="bg1"/>
              </a:solidFill>
            </a:rPr>
            <a:t>Fire Wardens must complete a head count at the Assembly Location with management form provided. This form will be inspected by the Emergency Response Team. </a:t>
          </a:r>
        </a:p>
      </dgm:t>
    </dgm:pt>
    <dgm:pt modelId="{311630A7-F6AE-44B6-A3C8-35C5A10548F9}" type="parTrans" cxnId="{91677737-AB80-4675-94BC-9E8EA538AC43}">
      <dgm:prSet/>
      <dgm:spPr/>
      <dgm:t>
        <a:bodyPr/>
        <a:lstStyle/>
        <a:p>
          <a:endParaRPr lang="en-US"/>
        </a:p>
      </dgm:t>
    </dgm:pt>
    <dgm:pt modelId="{648FF568-7F7D-4B2E-9301-3508FAB859E5}" type="sibTrans" cxnId="{91677737-AB80-4675-94BC-9E8EA538AC43}">
      <dgm:prSet phldrT="03" phldr="0"/>
      <dgm:spPr/>
      <dgm:t>
        <a:bodyPr/>
        <a:lstStyle/>
        <a:p>
          <a:r>
            <a:rPr lang="en-US"/>
            <a:t>03</a:t>
          </a:r>
        </a:p>
      </dgm:t>
    </dgm:pt>
    <dgm:pt modelId="{94AAE131-A62E-4586-9360-4060ADB77AAF}">
      <dgm:prSet/>
      <dgm:spPr/>
      <dgm:t>
        <a:bodyPr/>
        <a:lstStyle/>
        <a:p>
          <a:r>
            <a:rPr lang="en-US" b="1" dirty="0">
              <a:solidFill>
                <a:schemeClr val="bg1"/>
              </a:solidFill>
            </a:rPr>
            <a:t>If anyone is missing, please report it to the emergency response team and emergency personnel. Please take note of any individuals that are disabled that are at a safe refuge area accompanied by a (buddy) </a:t>
          </a:r>
        </a:p>
      </dgm:t>
    </dgm:pt>
    <dgm:pt modelId="{A06A5DF8-59C0-4869-A65A-4068A6464431}" type="parTrans" cxnId="{D7224570-88D7-4527-8F37-287C7D425D4E}">
      <dgm:prSet/>
      <dgm:spPr/>
      <dgm:t>
        <a:bodyPr/>
        <a:lstStyle/>
        <a:p>
          <a:endParaRPr lang="en-US"/>
        </a:p>
      </dgm:t>
    </dgm:pt>
    <dgm:pt modelId="{3B4519D0-9DC4-4936-B460-B34F20C47470}" type="sibTrans" cxnId="{D7224570-88D7-4527-8F37-287C7D425D4E}">
      <dgm:prSet phldrT="04" phldr="0"/>
      <dgm:spPr/>
      <dgm:t>
        <a:bodyPr/>
        <a:lstStyle/>
        <a:p>
          <a:r>
            <a:rPr lang="en-US"/>
            <a:t>04</a:t>
          </a:r>
        </a:p>
      </dgm:t>
    </dgm:pt>
    <dgm:pt modelId="{E8F3B4D8-A07F-4293-953A-2EEFF86CC699}">
      <dgm:prSet/>
      <dgm:spPr/>
      <dgm:t>
        <a:bodyPr/>
        <a:lstStyle/>
        <a:p>
          <a:r>
            <a:rPr lang="en-US" b="1" dirty="0">
              <a:solidFill>
                <a:schemeClr val="bg1"/>
              </a:solidFill>
            </a:rPr>
            <a:t>No one should re-enter the building until the Emergency Response Team or HFD have given the all clear.   </a:t>
          </a:r>
        </a:p>
      </dgm:t>
    </dgm:pt>
    <dgm:pt modelId="{1BDC966C-5020-47D5-94E9-796453DAF032}" type="parTrans" cxnId="{7571A73A-404D-4ADF-A4B6-D32B0095AB91}">
      <dgm:prSet/>
      <dgm:spPr/>
      <dgm:t>
        <a:bodyPr/>
        <a:lstStyle/>
        <a:p>
          <a:endParaRPr lang="en-US"/>
        </a:p>
      </dgm:t>
    </dgm:pt>
    <dgm:pt modelId="{D8A2ABFC-3855-428D-868D-08FB46A84E5D}" type="sibTrans" cxnId="{7571A73A-404D-4ADF-A4B6-D32B0095AB91}">
      <dgm:prSet phldrT="05" phldr="0"/>
      <dgm:spPr/>
      <dgm:t>
        <a:bodyPr/>
        <a:lstStyle/>
        <a:p>
          <a:r>
            <a:rPr lang="en-US"/>
            <a:t>05</a:t>
          </a:r>
        </a:p>
      </dgm:t>
    </dgm:pt>
    <dgm:pt modelId="{D37F3AF5-9246-42C8-BEA2-A92CD2EC0623}" type="pres">
      <dgm:prSet presAssocID="{1D2DD425-82BF-4E7E-97A9-5EABDDFA14AD}" presName="Name0" presStyleCnt="0">
        <dgm:presLayoutVars>
          <dgm:animLvl val="lvl"/>
          <dgm:resizeHandles val="exact"/>
        </dgm:presLayoutVars>
      </dgm:prSet>
      <dgm:spPr/>
    </dgm:pt>
    <dgm:pt modelId="{000E6C98-A220-48F3-8DDF-F5EF1E3FA410}" type="pres">
      <dgm:prSet presAssocID="{AB0488F3-9CB7-4D33-89AD-F42CA7D9EC7A}" presName="compositeNode" presStyleCnt="0">
        <dgm:presLayoutVars>
          <dgm:bulletEnabled val="1"/>
        </dgm:presLayoutVars>
      </dgm:prSet>
      <dgm:spPr/>
    </dgm:pt>
    <dgm:pt modelId="{BBDA47D5-AFB4-4145-A515-8C14418287D6}" type="pres">
      <dgm:prSet presAssocID="{AB0488F3-9CB7-4D33-89AD-F42CA7D9EC7A}" presName="bgRect" presStyleLbl="alignNode1" presStyleIdx="0" presStyleCnt="5" custScaleX="91779" custScaleY="136234"/>
      <dgm:spPr/>
    </dgm:pt>
    <dgm:pt modelId="{F467570E-B4FF-4B4B-8C34-2E1BC5D358D1}" type="pres">
      <dgm:prSet presAssocID="{1E388DF0-560C-49C5-A960-C3D5E63ED42D}" presName="sibTransNodeRect" presStyleLbl="alignNode1" presStyleIdx="0" presStyleCnt="5">
        <dgm:presLayoutVars>
          <dgm:chMax val="0"/>
          <dgm:bulletEnabled val="1"/>
        </dgm:presLayoutVars>
      </dgm:prSet>
      <dgm:spPr/>
    </dgm:pt>
    <dgm:pt modelId="{50B991EE-F839-4AA5-8971-C7E84876E7CE}" type="pres">
      <dgm:prSet presAssocID="{AB0488F3-9CB7-4D33-89AD-F42CA7D9EC7A}" presName="nodeRect" presStyleLbl="alignNode1" presStyleIdx="0" presStyleCnt="5">
        <dgm:presLayoutVars>
          <dgm:bulletEnabled val="1"/>
        </dgm:presLayoutVars>
      </dgm:prSet>
      <dgm:spPr/>
    </dgm:pt>
    <dgm:pt modelId="{BFB0D68D-EB9B-47AD-9B36-9060994ECC33}" type="pres">
      <dgm:prSet presAssocID="{1E388DF0-560C-49C5-A960-C3D5E63ED42D}" presName="sibTrans" presStyleCnt="0"/>
      <dgm:spPr/>
    </dgm:pt>
    <dgm:pt modelId="{ED8E3809-A7D1-4463-8EA4-0F3045FCD2B1}" type="pres">
      <dgm:prSet presAssocID="{61F7E6BD-1E6F-4A2E-A7D1-C78D4CC9AB96}" presName="compositeNode" presStyleCnt="0">
        <dgm:presLayoutVars>
          <dgm:bulletEnabled val="1"/>
        </dgm:presLayoutVars>
      </dgm:prSet>
      <dgm:spPr/>
    </dgm:pt>
    <dgm:pt modelId="{5780C967-8322-4F43-943C-FF2D3EFDFAB4}" type="pres">
      <dgm:prSet presAssocID="{61F7E6BD-1E6F-4A2E-A7D1-C78D4CC9AB96}" presName="bgRect" presStyleLbl="alignNode1" presStyleIdx="1" presStyleCnt="5" custScaleX="99330" custScaleY="134460" custLinFactNeighborX="-1597" custLinFactNeighborY="786"/>
      <dgm:spPr/>
    </dgm:pt>
    <dgm:pt modelId="{719485B9-28B9-45C0-8CA0-406389E7FE61}" type="pres">
      <dgm:prSet presAssocID="{A2715514-CB76-4221-8947-3BE5627631AA}" presName="sibTransNodeRect" presStyleLbl="alignNode1" presStyleIdx="1" presStyleCnt="5">
        <dgm:presLayoutVars>
          <dgm:chMax val="0"/>
          <dgm:bulletEnabled val="1"/>
        </dgm:presLayoutVars>
      </dgm:prSet>
      <dgm:spPr/>
    </dgm:pt>
    <dgm:pt modelId="{A59FD142-95F6-45B0-804C-CD63993B3703}" type="pres">
      <dgm:prSet presAssocID="{61F7E6BD-1E6F-4A2E-A7D1-C78D4CC9AB96}" presName="nodeRect" presStyleLbl="alignNode1" presStyleIdx="1" presStyleCnt="5">
        <dgm:presLayoutVars>
          <dgm:bulletEnabled val="1"/>
        </dgm:presLayoutVars>
      </dgm:prSet>
      <dgm:spPr/>
    </dgm:pt>
    <dgm:pt modelId="{FAC9E28C-5B4A-4B63-A157-8AB2AA2ED593}" type="pres">
      <dgm:prSet presAssocID="{A2715514-CB76-4221-8947-3BE5627631AA}" presName="sibTrans" presStyleCnt="0"/>
      <dgm:spPr/>
    </dgm:pt>
    <dgm:pt modelId="{F03FE216-AFD1-42DA-9295-735CDD95D602}" type="pres">
      <dgm:prSet presAssocID="{FEFAD3E6-33A6-421D-817C-B71754EECD5B}" presName="compositeNode" presStyleCnt="0">
        <dgm:presLayoutVars>
          <dgm:bulletEnabled val="1"/>
        </dgm:presLayoutVars>
      </dgm:prSet>
      <dgm:spPr/>
    </dgm:pt>
    <dgm:pt modelId="{4AC4C15D-E79E-4383-A8D5-EC541695E064}" type="pres">
      <dgm:prSet presAssocID="{FEFAD3E6-33A6-421D-817C-B71754EECD5B}" presName="bgRect" presStyleLbl="alignNode1" presStyleIdx="2" presStyleCnt="5" custScaleY="133820" custLinFactNeighborX="532" custLinFactNeighborY="0"/>
      <dgm:spPr/>
    </dgm:pt>
    <dgm:pt modelId="{DBDD4E6D-E730-435C-8F89-E2DCD1D2DAD5}" type="pres">
      <dgm:prSet presAssocID="{648FF568-7F7D-4B2E-9301-3508FAB859E5}" presName="sibTransNodeRect" presStyleLbl="alignNode1" presStyleIdx="2" presStyleCnt="5">
        <dgm:presLayoutVars>
          <dgm:chMax val="0"/>
          <dgm:bulletEnabled val="1"/>
        </dgm:presLayoutVars>
      </dgm:prSet>
      <dgm:spPr/>
    </dgm:pt>
    <dgm:pt modelId="{101C97DF-F2AA-4664-859E-B93F6999F393}" type="pres">
      <dgm:prSet presAssocID="{FEFAD3E6-33A6-421D-817C-B71754EECD5B}" presName="nodeRect" presStyleLbl="alignNode1" presStyleIdx="2" presStyleCnt="5">
        <dgm:presLayoutVars>
          <dgm:bulletEnabled val="1"/>
        </dgm:presLayoutVars>
      </dgm:prSet>
      <dgm:spPr/>
    </dgm:pt>
    <dgm:pt modelId="{8706BD4A-0611-45C9-9BE6-C594A79DEF78}" type="pres">
      <dgm:prSet presAssocID="{648FF568-7F7D-4B2E-9301-3508FAB859E5}" presName="sibTrans" presStyleCnt="0"/>
      <dgm:spPr/>
    </dgm:pt>
    <dgm:pt modelId="{3C8173D5-969C-485D-8F56-A84433506BF7}" type="pres">
      <dgm:prSet presAssocID="{94AAE131-A62E-4586-9360-4060ADB77AAF}" presName="compositeNode" presStyleCnt="0">
        <dgm:presLayoutVars>
          <dgm:bulletEnabled val="1"/>
        </dgm:presLayoutVars>
      </dgm:prSet>
      <dgm:spPr/>
    </dgm:pt>
    <dgm:pt modelId="{92A535FD-15F4-4A0C-BD22-C13FB0AD8C1D}" type="pres">
      <dgm:prSet presAssocID="{94AAE131-A62E-4586-9360-4060ADB77AAF}" presName="bgRect" presStyleLbl="alignNode1" presStyleIdx="3" presStyleCnt="5" custScaleY="134707"/>
      <dgm:spPr/>
    </dgm:pt>
    <dgm:pt modelId="{101533E5-0C23-40B8-BCF6-144C231897B5}" type="pres">
      <dgm:prSet presAssocID="{3B4519D0-9DC4-4936-B460-B34F20C47470}" presName="sibTransNodeRect" presStyleLbl="alignNode1" presStyleIdx="3" presStyleCnt="5">
        <dgm:presLayoutVars>
          <dgm:chMax val="0"/>
          <dgm:bulletEnabled val="1"/>
        </dgm:presLayoutVars>
      </dgm:prSet>
      <dgm:spPr/>
    </dgm:pt>
    <dgm:pt modelId="{D1A09593-22AC-4C21-9C61-8A51A30C1852}" type="pres">
      <dgm:prSet presAssocID="{94AAE131-A62E-4586-9360-4060ADB77AAF}" presName="nodeRect" presStyleLbl="alignNode1" presStyleIdx="3" presStyleCnt="5">
        <dgm:presLayoutVars>
          <dgm:bulletEnabled val="1"/>
        </dgm:presLayoutVars>
      </dgm:prSet>
      <dgm:spPr/>
    </dgm:pt>
    <dgm:pt modelId="{59A43F87-CC81-4E38-9D79-414A7283B5CB}" type="pres">
      <dgm:prSet presAssocID="{3B4519D0-9DC4-4936-B460-B34F20C47470}" presName="sibTrans" presStyleCnt="0"/>
      <dgm:spPr/>
    </dgm:pt>
    <dgm:pt modelId="{956BC236-9586-400D-B1DC-EF77A478F31E}" type="pres">
      <dgm:prSet presAssocID="{E8F3B4D8-A07F-4293-953A-2EEFF86CC699}" presName="compositeNode" presStyleCnt="0">
        <dgm:presLayoutVars>
          <dgm:bulletEnabled val="1"/>
        </dgm:presLayoutVars>
      </dgm:prSet>
      <dgm:spPr/>
    </dgm:pt>
    <dgm:pt modelId="{E5DD9D67-DA12-469A-AA41-74CF0F14CD13}" type="pres">
      <dgm:prSet presAssocID="{E8F3B4D8-A07F-4293-953A-2EEFF86CC699}" presName="bgRect" presStyleLbl="alignNode1" presStyleIdx="4" presStyleCnt="5" custScaleY="134570"/>
      <dgm:spPr/>
    </dgm:pt>
    <dgm:pt modelId="{C037D2EF-AE6B-4D6A-BC42-0BA6DC1D8F01}" type="pres">
      <dgm:prSet presAssocID="{D8A2ABFC-3855-428D-868D-08FB46A84E5D}" presName="sibTransNodeRect" presStyleLbl="alignNode1" presStyleIdx="4" presStyleCnt="5">
        <dgm:presLayoutVars>
          <dgm:chMax val="0"/>
          <dgm:bulletEnabled val="1"/>
        </dgm:presLayoutVars>
      </dgm:prSet>
      <dgm:spPr/>
    </dgm:pt>
    <dgm:pt modelId="{2613A995-158E-477E-8A9D-DE37FA5E100F}" type="pres">
      <dgm:prSet presAssocID="{E8F3B4D8-A07F-4293-953A-2EEFF86CC699}" presName="nodeRect" presStyleLbl="alignNode1" presStyleIdx="4" presStyleCnt="5">
        <dgm:presLayoutVars>
          <dgm:bulletEnabled val="1"/>
        </dgm:presLayoutVars>
      </dgm:prSet>
      <dgm:spPr/>
    </dgm:pt>
  </dgm:ptLst>
  <dgm:cxnLst>
    <dgm:cxn modelId="{608CA105-8979-4D62-BA4D-76B06BF33482}" type="presOf" srcId="{94AAE131-A62E-4586-9360-4060ADB77AAF}" destId="{D1A09593-22AC-4C21-9C61-8A51A30C1852}" srcOrd="1" destOrd="0" presId="urn:microsoft.com/office/officeart/2016/7/layout/LinearBlockProcessNumbered"/>
    <dgm:cxn modelId="{5BF86615-727F-440B-B452-850E25FA5186}" type="presOf" srcId="{1D2DD425-82BF-4E7E-97A9-5EABDDFA14AD}" destId="{D37F3AF5-9246-42C8-BEA2-A92CD2EC0623}" srcOrd="0" destOrd="0" presId="urn:microsoft.com/office/officeart/2016/7/layout/LinearBlockProcessNumbered"/>
    <dgm:cxn modelId="{1707B727-09C3-4A50-B488-BA9A4A0DCAF8}" type="presOf" srcId="{648FF568-7F7D-4B2E-9301-3508FAB859E5}" destId="{DBDD4E6D-E730-435C-8F89-E2DCD1D2DAD5}" srcOrd="0" destOrd="0" presId="urn:microsoft.com/office/officeart/2016/7/layout/LinearBlockProcessNumbered"/>
    <dgm:cxn modelId="{A5F75528-2619-43EF-ADB2-C555E923EF62}" type="presOf" srcId="{FEFAD3E6-33A6-421D-817C-B71754EECD5B}" destId="{4AC4C15D-E79E-4383-A8D5-EC541695E064}" srcOrd="0" destOrd="0" presId="urn:microsoft.com/office/officeart/2016/7/layout/LinearBlockProcessNumbered"/>
    <dgm:cxn modelId="{0B6B3932-91FE-4DF9-A52A-E79919BDC53E}" type="presOf" srcId="{D8A2ABFC-3855-428D-868D-08FB46A84E5D}" destId="{C037D2EF-AE6B-4D6A-BC42-0BA6DC1D8F01}" srcOrd="0" destOrd="0" presId="urn:microsoft.com/office/officeart/2016/7/layout/LinearBlockProcessNumbered"/>
    <dgm:cxn modelId="{91677737-AB80-4675-94BC-9E8EA538AC43}" srcId="{1D2DD425-82BF-4E7E-97A9-5EABDDFA14AD}" destId="{FEFAD3E6-33A6-421D-817C-B71754EECD5B}" srcOrd="2" destOrd="0" parTransId="{311630A7-F6AE-44B6-A3C8-35C5A10548F9}" sibTransId="{648FF568-7F7D-4B2E-9301-3508FAB859E5}"/>
    <dgm:cxn modelId="{7571A73A-404D-4ADF-A4B6-D32B0095AB91}" srcId="{1D2DD425-82BF-4E7E-97A9-5EABDDFA14AD}" destId="{E8F3B4D8-A07F-4293-953A-2EEFF86CC699}" srcOrd="4" destOrd="0" parTransId="{1BDC966C-5020-47D5-94E9-796453DAF032}" sibTransId="{D8A2ABFC-3855-428D-868D-08FB46A84E5D}"/>
    <dgm:cxn modelId="{3294C662-BA55-4D60-B3A0-A6C175CE224D}" type="presOf" srcId="{3B4519D0-9DC4-4936-B460-B34F20C47470}" destId="{101533E5-0C23-40B8-BCF6-144C231897B5}" srcOrd="0" destOrd="0" presId="urn:microsoft.com/office/officeart/2016/7/layout/LinearBlockProcessNumbered"/>
    <dgm:cxn modelId="{DF250D46-C94E-4FE3-83CC-635A1EB124BC}" type="presOf" srcId="{E8F3B4D8-A07F-4293-953A-2EEFF86CC699}" destId="{2613A995-158E-477E-8A9D-DE37FA5E100F}" srcOrd="1" destOrd="0" presId="urn:microsoft.com/office/officeart/2016/7/layout/LinearBlockProcessNumbered"/>
    <dgm:cxn modelId="{211B8066-78D8-49ED-B5EC-D55900B1CE07}" type="presOf" srcId="{E8F3B4D8-A07F-4293-953A-2EEFF86CC699}" destId="{E5DD9D67-DA12-469A-AA41-74CF0F14CD13}" srcOrd="0" destOrd="0" presId="urn:microsoft.com/office/officeart/2016/7/layout/LinearBlockProcessNumbered"/>
    <dgm:cxn modelId="{1B90F369-A09B-4263-9903-23DE954C555D}" type="presOf" srcId="{A2715514-CB76-4221-8947-3BE5627631AA}" destId="{719485B9-28B9-45C0-8CA0-406389E7FE61}" srcOrd="0" destOrd="0" presId="urn:microsoft.com/office/officeart/2016/7/layout/LinearBlockProcessNumbered"/>
    <dgm:cxn modelId="{16C14E4E-F1C9-4922-BA5F-5CDDB7CF99AF}" type="presOf" srcId="{94AAE131-A62E-4586-9360-4060ADB77AAF}" destId="{92A535FD-15F4-4A0C-BD22-C13FB0AD8C1D}" srcOrd="0" destOrd="0" presId="urn:microsoft.com/office/officeart/2016/7/layout/LinearBlockProcessNumbered"/>
    <dgm:cxn modelId="{D7224570-88D7-4527-8F37-287C7D425D4E}" srcId="{1D2DD425-82BF-4E7E-97A9-5EABDDFA14AD}" destId="{94AAE131-A62E-4586-9360-4060ADB77AAF}" srcOrd="3" destOrd="0" parTransId="{A06A5DF8-59C0-4869-A65A-4068A6464431}" sibTransId="{3B4519D0-9DC4-4936-B460-B34F20C47470}"/>
    <dgm:cxn modelId="{D99B3D7D-65CD-4E8C-A5D8-BC513EF51286}" type="presOf" srcId="{61F7E6BD-1E6F-4A2E-A7D1-C78D4CC9AB96}" destId="{5780C967-8322-4F43-943C-FF2D3EFDFAB4}" srcOrd="0" destOrd="0" presId="urn:microsoft.com/office/officeart/2016/7/layout/LinearBlockProcessNumbered"/>
    <dgm:cxn modelId="{233F137E-65BD-4524-9F65-D3A6C2687265}" type="presOf" srcId="{AB0488F3-9CB7-4D33-89AD-F42CA7D9EC7A}" destId="{BBDA47D5-AFB4-4145-A515-8C14418287D6}" srcOrd="0" destOrd="0" presId="urn:microsoft.com/office/officeart/2016/7/layout/LinearBlockProcessNumbered"/>
    <dgm:cxn modelId="{D5652080-658D-4E13-83A0-19EF6300CB73}" srcId="{1D2DD425-82BF-4E7E-97A9-5EABDDFA14AD}" destId="{AB0488F3-9CB7-4D33-89AD-F42CA7D9EC7A}" srcOrd="0" destOrd="0" parTransId="{EBDE0E6D-EC48-46F5-952F-88286A418C78}" sibTransId="{1E388DF0-560C-49C5-A960-C3D5E63ED42D}"/>
    <dgm:cxn modelId="{6C257795-36D3-4FA8-A6A1-4953BEE33EF3}" srcId="{1D2DD425-82BF-4E7E-97A9-5EABDDFA14AD}" destId="{61F7E6BD-1E6F-4A2E-A7D1-C78D4CC9AB96}" srcOrd="1" destOrd="0" parTransId="{955CDAC2-B556-4A1F-94C1-CF3D3E3AA422}" sibTransId="{A2715514-CB76-4221-8947-3BE5627631AA}"/>
    <dgm:cxn modelId="{2ACACEAC-27DB-4430-BD7B-CA4B248A967B}" type="presOf" srcId="{AB0488F3-9CB7-4D33-89AD-F42CA7D9EC7A}" destId="{50B991EE-F839-4AA5-8971-C7E84876E7CE}" srcOrd="1" destOrd="0" presId="urn:microsoft.com/office/officeart/2016/7/layout/LinearBlockProcessNumbered"/>
    <dgm:cxn modelId="{54BF66C7-5370-4FC4-B6F3-4CB1EDBA4669}" type="presOf" srcId="{1E388DF0-560C-49C5-A960-C3D5E63ED42D}" destId="{F467570E-B4FF-4B4B-8C34-2E1BC5D358D1}" srcOrd="0" destOrd="0" presId="urn:microsoft.com/office/officeart/2016/7/layout/LinearBlockProcessNumbered"/>
    <dgm:cxn modelId="{2BDD41CD-83C1-401C-A43B-E25232CD4E33}" type="presOf" srcId="{FEFAD3E6-33A6-421D-817C-B71754EECD5B}" destId="{101C97DF-F2AA-4664-859E-B93F6999F393}" srcOrd="1" destOrd="0" presId="urn:microsoft.com/office/officeart/2016/7/layout/LinearBlockProcessNumbered"/>
    <dgm:cxn modelId="{B3379AFF-9CEB-4E0B-8340-D2C2EF2D5741}" type="presOf" srcId="{61F7E6BD-1E6F-4A2E-A7D1-C78D4CC9AB96}" destId="{A59FD142-95F6-45B0-804C-CD63993B3703}" srcOrd="1" destOrd="0" presId="urn:microsoft.com/office/officeart/2016/7/layout/LinearBlockProcessNumbered"/>
    <dgm:cxn modelId="{C0E6182A-B326-4A82-886F-E59568D43763}" type="presParOf" srcId="{D37F3AF5-9246-42C8-BEA2-A92CD2EC0623}" destId="{000E6C98-A220-48F3-8DDF-F5EF1E3FA410}" srcOrd="0" destOrd="0" presId="urn:microsoft.com/office/officeart/2016/7/layout/LinearBlockProcessNumbered"/>
    <dgm:cxn modelId="{50F9BF84-CDF7-46C5-AB3D-CAAB5041187A}" type="presParOf" srcId="{000E6C98-A220-48F3-8DDF-F5EF1E3FA410}" destId="{BBDA47D5-AFB4-4145-A515-8C14418287D6}" srcOrd="0" destOrd="0" presId="urn:microsoft.com/office/officeart/2016/7/layout/LinearBlockProcessNumbered"/>
    <dgm:cxn modelId="{299524AF-0409-458A-8E84-6725740F4183}" type="presParOf" srcId="{000E6C98-A220-48F3-8DDF-F5EF1E3FA410}" destId="{F467570E-B4FF-4B4B-8C34-2E1BC5D358D1}" srcOrd="1" destOrd="0" presId="urn:microsoft.com/office/officeart/2016/7/layout/LinearBlockProcessNumbered"/>
    <dgm:cxn modelId="{AE2B5702-2727-4D1A-89BB-BB00821A8ABC}" type="presParOf" srcId="{000E6C98-A220-48F3-8DDF-F5EF1E3FA410}" destId="{50B991EE-F839-4AA5-8971-C7E84876E7CE}" srcOrd="2" destOrd="0" presId="urn:microsoft.com/office/officeart/2016/7/layout/LinearBlockProcessNumbered"/>
    <dgm:cxn modelId="{D3AEB9C7-F913-457D-B74B-D321A6FF6A3A}" type="presParOf" srcId="{D37F3AF5-9246-42C8-BEA2-A92CD2EC0623}" destId="{BFB0D68D-EB9B-47AD-9B36-9060994ECC33}" srcOrd="1" destOrd="0" presId="urn:microsoft.com/office/officeart/2016/7/layout/LinearBlockProcessNumbered"/>
    <dgm:cxn modelId="{288D91D1-C421-4A64-A1D7-DB1540A4BADC}" type="presParOf" srcId="{D37F3AF5-9246-42C8-BEA2-A92CD2EC0623}" destId="{ED8E3809-A7D1-4463-8EA4-0F3045FCD2B1}" srcOrd="2" destOrd="0" presId="urn:microsoft.com/office/officeart/2016/7/layout/LinearBlockProcessNumbered"/>
    <dgm:cxn modelId="{F1A72C8D-35A1-463B-AE9C-201BED742299}" type="presParOf" srcId="{ED8E3809-A7D1-4463-8EA4-0F3045FCD2B1}" destId="{5780C967-8322-4F43-943C-FF2D3EFDFAB4}" srcOrd="0" destOrd="0" presId="urn:microsoft.com/office/officeart/2016/7/layout/LinearBlockProcessNumbered"/>
    <dgm:cxn modelId="{58C636AC-2524-429F-A950-300013CB1A3C}" type="presParOf" srcId="{ED8E3809-A7D1-4463-8EA4-0F3045FCD2B1}" destId="{719485B9-28B9-45C0-8CA0-406389E7FE61}" srcOrd="1" destOrd="0" presId="urn:microsoft.com/office/officeart/2016/7/layout/LinearBlockProcessNumbered"/>
    <dgm:cxn modelId="{6A40B82D-5523-4F3D-9F72-20828708034E}" type="presParOf" srcId="{ED8E3809-A7D1-4463-8EA4-0F3045FCD2B1}" destId="{A59FD142-95F6-45B0-804C-CD63993B3703}" srcOrd="2" destOrd="0" presId="urn:microsoft.com/office/officeart/2016/7/layout/LinearBlockProcessNumbered"/>
    <dgm:cxn modelId="{5956C1CC-B7BD-42A1-AD57-AD806CDD97FB}" type="presParOf" srcId="{D37F3AF5-9246-42C8-BEA2-A92CD2EC0623}" destId="{FAC9E28C-5B4A-4B63-A157-8AB2AA2ED593}" srcOrd="3" destOrd="0" presId="urn:microsoft.com/office/officeart/2016/7/layout/LinearBlockProcessNumbered"/>
    <dgm:cxn modelId="{A9BBECEB-D1E6-4321-8E44-17CC6C2B2BBD}" type="presParOf" srcId="{D37F3AF5-9246-42C8-BEA2-A92CD2EC0623}" destId="{F03FE216-AFD1-42DA-9295-735CDD95D602}" srcOrd="4" destOrd="0" presId="urn:microsoft.com/office/officeart/2016/7/layout/LinearBlockProcessNumbered"/>
    <dgm:cxn modelId="{08BD5CEF-DD34-4F26-BE4F-132116EFBA9D}" type="presParOf" srcId="{F03FE216-AFD1-42DA-9295-735CDD95D602}" destId="{4AC4C15D-E79E-4383-A8D5-EC541695E064}" srcOrd="0" destOrd="0" presId="urn:microsoft.com/office/officeart/2016/7/layout/LinearBlockProcessNumbered"/>
    <dgm:cxn modelId="{68437E2A-BE80-490E-8EB4-8F340D3E3350}" type="presParOf" srcId="{F03FE216-AFD1-42DA-9295-735CDD95D602}" destId="{DBDD4E6D-E730-435C-8F89-E2DCD1D2DAD5}" srcOrd="1" destOrd="0" presId="urn:microsoft.com/office/officeart/2016/7/layout/LinearBlockProcessNumbered"/>
    <dgm:cxn modelId="{5B22560A-7E2D-4B9A-84A0-410E2A407DDB}" type="presParOf" srcId="{F03FE216-AFD1-42DA-9295-735CDD95D602}" destId="{101C97DF-F2AA-4664-859E-B93F6999F393}" srcOrd="2" destOrd="0" presId="urn:microsoft.com/office/officeart/2016/7/layout/LinearBlockProcessNumbered"/>
    <dgm:cxn modelId="{091EC7A1-610B-4647-AE29-F81DA162150B}" type="presParOf" srcId="{D37F3AF5-9246-42C8-BEA2-A92CD2EC0623}" destId="{8706BD4A-0611-45C9-9BE6-C594A79DEF78}" srcOrd="5" destOrd="0" presId="urn:microsoft.com/office/officeart/2016/7/layout/LinearBlockProcessNumbered"/>
    <dgm:cxn modelId="{7E704A00-FEAA-4CEE-AC1F-A6E05C42E92D}" type="presParOf" srcId="{D37F3AF5-9246-42C8-BEA2-A92CD2EC0623}" destId="{3C8173D5-969C-485D-8F56-A84433506BF7}" srcOrd="6" destOrd="0" presId="urn:microsoft.com/office/officeart/2016/7/layout/LinearBlockProcessNumbered"/>
    <dgm:cxn modelId="{71B96C6C-D1B7-43B5-835B-40EE40F4576C}" type="presParOf" srcId="{3C8173D5-969C-485D-8F56-A84433506BF7}" destId="{92A535FD-15F4-4A0C-BD22-C13FB0AD8C1D}" srcOrd="0" destOrd="0" presId="urn:microsoft.com/office/officeart/2016/7/layout/LinearBlockProcessNumbered"/>
    <dgm:cxn modelId="{86E7CE85-D70C-479B-9E46-0C4D7F9BC161}" type="presParOf" srcId="{3C8173D5-969C-485D-8F56-A84433506BF7}" destId="{101533E5-0C23-40B8-BCF6-144C231897B5}" srcOrd="1" destOrd="0" presId="urn:microsoft.com/office/officeart/2016/7/layout/LinearBlockProcessNumbered"/>
    <dgm:cxn modelId="{2BDC57B7-793B-4C9E-A208-7810317A5C5A}" type="presParOf" srcId="{3C8173D5-969C-485D-8F56-A84433506BF7}" destId="{D1A09593-22AC-4C21-9C61-8A51A30C1852}" srcOrd="2" destOrd="0" presId="urn:microsoft.com/office/officeart/2016/7/layout/LinearBlockProcessNumbered"/>
    <dgm:cxn modelId="{80BD353E-2357-459D-A459-1C7EE86CB1B8}" type="presParOf" srcId="{D37F3AF5-9246-42C8-BEA2-A92CD2EC0623}" destId="{59A43F87-CC81-4E38-9D79-414A7283B5CB}" srcOrd="7" destOrd="0" presId="urn:microsoft.com/office/officeart/2016/7/layout/LinearBlockProcessNumbered"/>
    <dgm:cxn modelId="{EE6E085A-1F82-40A9-ABAB-214D41BBBD9C}" type="presParOf" srcId="{D37F3AF5-9246-42C8-BEA2-A92CD2EC0623}" destId="{956BC236-9586-400D-B1DC-EF77A478F31E}" srcOrd="8" destOrd="0" presId="urn:microsoft.com/office/officeart/2016/7/layout/LinearBlockProcessNumbered"/>
    <dgm:cxn modelId="{996E6119-D6C6-4DBE-AE53-0D43896571E7}" type="presParOf" srcId="{956BC236-9586-400D-B1DC-EF77A478F31E}" destId="{E5DD9D67-DA12-469A-AA41-74CF0F14CD13}" srcOrd="0" destOrd="0" presId="urn:microsoft.com/office/officeart/2016/7/layout/LinearBlockProcessNumbered"/>
    <dgm:cxn modelId="{655990A9-751A-409F-A2CA-31837E8CE882}" type="presParOf" srcId="{956BC236-9586-400D-B1DC-EF77A478F31E}" destId="{C037D2EF-AE6B-4D6A-BC42-0BA6DC1D8F01}" srcOrd="1" destOrd="0" presId="urn:microsoft.com/office/officeart/2016/7/layout/LinearBlockProcessNumbered"/>
    <dgm:cxn modelId="{E5F920E1-C338-4FFE-9418-6348B06A983B}" type="presParOf" srcId="{956BC236-9586-400D-B1DC-EF77A478F31E}" destId="{2613A995-158E-477E-8A9D-DE37FA5E100F}" srcOrd="2" destOrd="0" presId="urn:microsoft.com/office/officeart/2016/7/layout/LinearBlock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75F34-EA61-487B-9199-5250E7E7104F}">
      <dsp:nvSpPr>
        <dsp:cNvPr id="0" name=""/>
        <dsp:cNvSpPr/>
      </dsp:nvSpPr>
      <dsp:spPr>
        <a:xfrm>
          <a:off x="780320" y="899368"/>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9F337D-90EB-4780-81CA-2956A721165A}">
      <dsp:nvSpPr>
        <dsp:cNvPr id="0" name=""/>
        <dsp:cNvSpPr/>
      </dsp:nvSpPr>
      <dsp:spPr>
        <a:xfrm>
          <a:off x="285320" y="197949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Planning for an emergency </a:t>
          </a:r>
        </a:p>
      </dsp:txBody>
      <dsp:txXfrm>
        <a:off x="285320" y="1979494"/>
        <a:ext cx="1800000" cy="720000"/>
      </dsp:txXfrm>
    </dsp:sp>
    <dsp:sp modelId="{D9694165-2D7A-494F-A01E-4B316F1AD0BC}">
      <dsp:nvSpPr>
        <dsp:cNvPr id="0" name=""/>
        <dsp:cNvSpPr/>
      </dsp:nvSpPr>
      <dsp:spPr>
        <a:xfrm>
          <a:off x="2895320" y="899368"/>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5F2E0D-AC5F-492C-9AB7-5DD00341957F}">
      <dsp:nvSpPr>
        <dsp:cNvPr id="0" name=""/>
        <dsp:cNvSpPr/>
      </dsp:nvSpPr>
      <dsp:spPr>
        <a:xfrm>
          <a:off x="2400320" y="197949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Fire indicators </a:t>
          </a:r>
        </a:p>
      </dsp:txBody>
      <dsp:txXfrm>
        <a:off x="2400320" y="1979494"/>
        <a:ext cx="1800000" cy="720000"/>
      </dsp:txXfrm>
    </dsp:sp>
    <dsp:sp modelId="{B7438DB6-E566-4412-B27F-51FB451CAEDA}">
      <dsp:nvSpPr>
        <dsp:cNvPr id="0" name=""/>
        <dsp:cNvSpPr/>
      </dsp:nvSpPr>
      <dsp:spPr>
        <a:xfrm>
          <a:off x="5010320" y="899368"/>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681CE7-F7D7-4FA5-A5BA-F35C0EA120FF}">
      <dsp:nvSpPr>
        <dsp:cNvPr id="0" name=""/>
        <dsp:cNvSpPr/>
      </dsp:nvSpPr>
      <dsp:spPr>
        <a:xfrm>
          <a:off x="4515320" y="197949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Responsibilities of a Fire Warden / Searchers | Buddies </a:t>
          </a:r>
        </a:p>
      </dsp:txBody>
      <dsp:txXfrm>
        <a:off x="4515320" y="1979494"/>
        <a:ext cx="1800000" cy="720000"/>
      </dsp:txXfrm>
    </dsp:sp>
    <dsp:sp modelId="{9E2968BA-FC44-4F32-B453-47C1B2802145}">
      <dsp:nvSpPr>
        <dsp:cNvPr id="0" name=""/>
        <dsp:cNvSpPr/>
      </dsp:nvSpPr>
      <dsp:spPr>
        <a:xfrm>
          <a:off x="7125320" y="899368"/>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F0453F-FBD2-4501-A25F-1917CC2C7A5F}">
      <dsp:nvSpPr>
        <dsp:cNvPr id="0" name=""/>
        <dsp:cNvSpPr/>
      </dsp:nvSpPr>
      <dsp:spPr>
        <a:xfrm>
          <a:off x="6630320" y="197949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Fire Systems </a:t>
          </a:r>
        </a:p>
      </dsp:txBody>
      <dsp:txXfrm>
        <a:off x="6630320" y="1979494"/>
        <a:ext cx="1800000" cy="720000"/>
      </dsp:txXfrm>
    </dsp:sp>
    <dsp:sp modelId="{4FA42043-58D9-4475-A43B-CCD6329840EC}">
      <dsp:nvSpPr>
        <dsp:cNvPr id="0" name=""/>
        <dsp:cNvSpPr/>
      </dsp:nvSpPr>
      <dsp:spPr>
        <a:xfrm>
          <a:off x="9240320" y="899368"/>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0438DB-ABDE-4C56-9735-5CD353AAE53F}">
      <dsp:nvSpPr>
        <dsp:cNvPr id="0" name=""/>
        <dsp:cNvSpPr/>
      </dsp:nvSpPr>
      <dsp:spPr>
        <a:xfrm>
          <a:off x="8745320" y="197949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Evacuation Plan </a:t>
          </a:r>
        </a:p>
      </dsp:txBody>
      <dsp:txXfrm>
        <a:off x="8745320" y="1979494"/>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9627F-CC99-4590-BD2F-4E41B626C884}">
      <dsp:nvSpPr>
        <dsp:cNvPr id="0" name=""/>
        <dsp:cNvSpPr/>
      </dsp:nvSpPr>
      <dsp:spPr>
        <a:xfrm>
          <a:off x="0" y="906502"/>
          <a:ext cx="6261100" cy="16735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6FF330-947F-4DBF-8180-3BEC94684171}">
      <dsp:nvSpPr>
        <dsp:cNvPr id="0" name=""/>
        <dsp:cNvSpPr/>
      </dsp:nvSpPr>
      <dsp:spPr>
        <a:xfrm>
          <a:off x="506246" y="1283049"/>
          <a:ext cx="920448" cy="9204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C8DBAB-D173-4372-A9B1-64A7B1771175}">
      <dsp:nvSpPr>
        <dsp:cNvPr id="0" name=""/>
        <dsp:cNvSpPr/>
      </dsp:nvSpPr>
      <dsp:spPr>
        <a:xfrm>
          <a:off x="1932941" y="906502"/>
          <a:ext cx="4328158" cy="1673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117" tIns="177117" rIns="177117" bIns="177117" numCol="1" spcCol="1270" anchor="ctr" anchorCtr="0">
          <a:noAutofit/>
        </a:bodyPr>
        <a:lstStyle/>
        <a:p>
          <a:pPr marL="0" lvl="0" indent="0" algn="l" defTabSz="755650">
            <a:lnSpc>
              <a:spcPct val="100000"/>
            </a:lnSpc>
            <a:spcBef>
              <a:spcPct val="0"/>
            </a:spcBef>
            <a:spcAft>
              <a:spcPct val="35000"/>
            </a:spcAft>
            <a:buNone/>
          </a:pPr>
          <a:r>
            <a:rPr lang="en-US" sz="1700" kern="1200"/>
            <a:t>WHAT IS AN EMERGENCY? </a:t>
          </a:r>
        </a:p>
      </dsp:txBody>
      <dsp:txXfrm>
        <a:off x="1932941" y="906502"/>
        <a:ext cx="4328158" cy="1673542"/>
      </dsp:txXfrm>
    </dsp:sp>
    <dsp:sp modelId="{A65AE147-56E9-4B0D-B2B6-0C8C261CF0CC}">
      <dsp:nvSpPr>
        <dsp:cNvPr id="0" name=""/>
        <dsp:cNvSpPr/>
      </dsp:nvSpPr>
      <dsp:spPr>
        <a:xfrm>
          <a:off x="0" y="2998430"/>
          <a:ext cx="6261100" cy="16735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5A34D0-7474-4E56-ACB3-4A6CCB99D6AE}">
      <dsp:nvSpPr>
        <dsp:cNvPr id="0" name=""/>
        <dsp:cNvSpPr/>
      </dsp:nvSpPr>
      <dsp:spPr>
        <a:xfrm>
          <a:off x="506246" y="3319989"/>
          <a:ext cx="920448" cy="9204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EE36E5-C2C0-445A-8F33-77ABC2937681}">
      <dsp:nvSpPr>
        <dsp:cNvPr id="0" name=""/>
        <dsp:cNvSpPr/>
      </dsp:nvSpPr>
      <dsp:spPr>
        <a:xfrm>
          <a:off x="1932941" y="2998430"/>
          <a:ext cx="4328158" cy="1673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117" tIns="177117" rIns="177117" bIns="177117" numCol="1" spcCol="1270" anchor="ctr" anchorCtr="0">
          <a:noAutofit/>
        </a:bodyPr>
        <a:lstStyle/>
        <a:p>
          <a:pPr marL="0" lvl="0" indent="0" algn="l" defTabSz="755650">
            <a:lnSpc>
              <a:spcPct val="100000"/>
            </a:lnSpc>
            <a:spcBef>
              <a:spcPct val="0"/>
            </a:spcBef>
            <a:spcAft>
              <a:spcPct val="35000"/>
            </a:spcAft>
            <a:buNone/>
          </a:pPr>
          <a:r>
            <a:rPr lang="en-US" sz="1700" b="1" kern="1200" dirty="0"/>
            <a:t>An Emergency is “ an event, actual or Imminent, which endangers or threatens to endanger life, property or environment, and which requires a significant and coordinated response” </a:t>
          </a:r>
        </a:p>
      </dsp:txBody>
      <dsp:txXfrm>
        <a:off x="1932941" y="2998430"/>
        <a:ext cx="4328158" cy="1673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CBAB0-95C0-4014-9B8F-2CA975CC881D}">
      <dsp:nvSpPr>
        <dsp:cNvPr id="0" name=""/>
        <dsp:cNvSpPr/>
      </dsp:nvSpPr>
      <dsp:spPr>
        <a:xfrm>
          <a:off x="188475" y="2008"/>
          <a:ext cx="1548460" cy="929076"/>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Know the Building’s Fire Warden Manual </a:t>
          </a:r>
          <a:endParaRPr lang="en-US" sz="1000" kern="1200"/>
        </a:p>
      </dsp:txBody>
      <dsp:txXfrm>
        <a:off x="215687" y="29220"/>
        <a:ext cx="1494036" cy="874652"/>
      </dsp:txXfrm>
    </dsp:sp>
    <dsp:sp modelId="{9549EC0E-D602-403D-ABDA-52D46DAA1781}">
      <dsp:nvSpPr>
        <dsp:cNvPr id="0" name=""/>
        <dsp:cNvSpPr/>
      </dsp:nvSpPr>
      <dsp:spPr>
        <a:xfrm>
          <a:off x="1873200" y="274537"/>
          <a:ext cx="328273" cy="384018"/>
        </a:xfrm>
        <a:prstGeom prst="rightArrow">
          <a:avLst>
            <a:gd name="adj1" fmla="val 60000"/>
            <a:gd name="adj2" fmla="val 50000"/>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873200" y="351341"/>
        <a:ext cx="229791" cy="230410"/>
      </dsp:txXfrm>
    </dsp:sp>
    <dsp:sp modelId="{07615C36-4647-4B7C-B590-5B90EE8AF145}">
      <dsp:nvSpPr>
        <dsp:cNvPr id="0" name=""/>
        <dsp:cNvSpPr/>
      </dsp:nvSpPr>
      <dsp:spPr>
        <a:xfrm>
          <a:off x="2356319" y="2008"/>
          <a:ext cx="1548460" cy="929076"/>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Know employees that are unable to evacuate on foot (this list should be updated as needed and sent to building management) </a:t>
          </a:r>
          <a:endParaRPr lang="en-US" sz="1000" kern="1200"/>
        </a:p>
      </dsp:txBody>
      <dsp:txXfrm>
        <a:off x="2383531" y="29220"/>
        <a:ext cx="1494036" cy="874652"/>
      </dsp:txXfrm>
    </dsp:sp>
    <dsp:sp modelId="{F2D0AEF3-51B1-476B-96C9-DD737065627C}">
      <dsp:nvSpPr>
        <dsp:cNvPr id="0" name=""/>
        <dsp:cNvSpPr/>
      </dsp:nvSpPr>
      <dsp:spPr>
        <a:xfrm>
          <a:off x="4041044" y="274537"/>
          <a:ext cx="328273" cy="384018"/>
        </a:xfrm>
        <a:prstGeom prst="rightArrow">
          <a:avLst>
            <a:gd name="adj1" fmla="val 60000"/>
            <a:gd name="adj2" fmla="val 50000"/>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041044" y="351341"/>
        <a:ext cx="229791" cy="230410"/>
      </dsp:txXfrm>
    </dsp:sp>
    <dsp:sp modelId="{29EF7E06-634C-4D45-B1DD-C008E004107D}">
      <dsp:nvSpPr>
        <dsp:cNvPr id="0" name=""/>
        <dsp:cNvSpPr/>
      </dsp:nvSpPr>
      <dsp:spPr>
        <a:xfrm>
          <a:off x="4524164" y="2008"/>
          <a:ext cx="1548460" cy="929076"/>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Know Locations of all exits </a:t>
          </a:r>
          <a:endParaRPr lang="en-US" sz="1000" kern="1200"/>
        </a:p>
      </dsp:txBody>
      <dsp:txXfrm>
        <a:off x="4551376" y="29220"/>
        <a:ext cx="1494036" cy="874652"/>
      </dsp:txXfrm>
    </dsp:sp>
    <dsp:sp modelId="{D0ABFC17-7363-4A4F-AEB4-0F4A7A781C81}">
      <dsp:nvSpPr>
        <dsp:cNvPr id="0" name=""/>
        <dsp:cNvSpPr/>
      </dsp:nvSpPr>
      <dsp:spPr>
        <a:xfrm rot="5400000">
          <a:off x="5134257" y="1039477"/>
          <a:ext cx="328273" cy="384018"/>
        </a:xfrm>
        <a:prstGeom prst="rightArrow">
          <a:avLst>
            <a:gd name="adj1" fmla="val 60000"/>
            <a:gd name="adj2" fmla="val 50000"/>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5183189" y="1067349"/>
        <a:ext cx="230410" cy="229791"/>
      </dsp:txXfrm>
    </dsp:sp>
    <dsp:sp modelId="{0F910B2A-7FFB-4A2F-83AD-0EC278899B83}">
      <dsp:nvSpPr>
        <dsp:cNvPr id="0" name=""/>
        <dsp:cNvSpPr/>
      </dsp:nvSpPr>
      <dsp:spPr>
        <a:xfrm>
          <a:off x="4524164" y="1550469"/>
          <a:ext cx="1548460" cy="929076"/>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Knowledgeable of Fire Alarm System &amp; Evacuation Protocols. </a:t>
          </a:r>
          <a:endParaRPr lang="en-US" sz="1000" kern="1200" dirty="0"/>
        </a:p>
      </dsp:txBody>
      <dsp:txXfrm>
        <a:off x="4551376" y="1577681"/>
        <a:ext cx="1494036" cy="874652"/>
      </dsp:txXfrm>
    </dsp:sp>
    <dsp:sp modelId="{5243B94F-1791-41B4-8720-99FDBB21E1DD}">
      <dsp:nvSpPr>
        <dsp:cNvPr id="0" name=""/>
        <dsp:cNvSpPr/>
      </dsp:nvSpPr>
      <dsp:spPr>
        <a:xfrm rot="10800000">
          <a:off x="4059626" y="1822998"/>
          <a:ext cx="328273" cy="384018"/>
        </a:xfrm>
        <a:prstGeom prst="rightArrow">
          <a:avLst>
            <a:gd name="adj1" fmla="val 60000"/>
            <a:gd name="adj2" fmla="val 50000"/>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4158108" y="1899802"/>
        <a:ext cx="229791" cy="230410"/>
      </dsp:txXfrm>
    </dsp:sp>
    <dsp:sp modelId="{F1A50964-2EBF-4329-9782-E34AFF4C04DC}">
      <dsp:nvSpPr>
        <dsp:cNvPr id="0" name=""/>
        <dsp:cNvSpPr/>
      </dsp:nvSpPr>
      <dsp:spPr>
        <a:xfrm>
          <a:off x="2356319" y="1550469"/>
          <a:ext cx="1548460" cy="929076"/>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Know location and operation of available Fire Extinguishing Equipment </a:t>
          </a:r>
          <a:endParaRPr lang="en-US" sz="1000" kern="1200" dirty="0"/>
        </a:p>
      </dsp:txBody>
      <dsp:txXfrm>
        <a:off x="2383531" y="1577681"/>
        <a:ext cx="1494036" cy="874652"/>
      </dsp:txXfrm>
    </dsp:sp>
    <dsp:sp modelId="{3E9C37A1-317D-4C59-A8EA-2EFDFB29355F}">
      <dsp:nvSpPr>
        <dsp:cNvPr id="0" name=""/>
        <dsp:cNvSpPr/>
      </dsp:nvSpPr>
      <dsp:spPr>
        <a:xfrm rot="10800000">
          <a:off x="1891781" y="1822998"/>
          <a:ext cx="328273" cy="384018"/>
        </a:xfrm>
        <a:prstGeom prst="rightArrow">
          <a:avLst>
            <a:gd name="adj1" fmla="val 60000"/>
            <a:gd name="adj2" fmla="val 50000"/>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990263" y="1899802"/>
        <a:ext cx="229791" cy="230410"/>
      </dsp:txXfrm>
    </dsp:sp>
    <dsp:sp modelId="{A3CF9783-6EF4-4829-A707-32EECF4E699C}">
      <dsp:nvSpPr>
        <dsp:cNvPr id="0" name=""/>
        <dsp:cNvSpPr/>
      </dsp:nvSpPr>
      <dsp:spPr>
        <a:xfrm>
          <a:off x="188475" y="1550469"/>
          <a:ext cx="1548460" cy="929076"/>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Know your emergency phone numbers </a:t>
          </a:r>
          <a:endParaRPr lang="en-US" sz="1000" kern="1200"/>
        </a:p>
      </dsp:txBody>
      <dsp:txXfrm>
        <a:off x="215687" y="1577681"/>
        <a:ext cx="1494036" cy="874652"/>
      </dsp:txXfrm>
    </dsp:sp>
    <dsp:sp modelId="{E9C45B0B-5D62-4511-960A-E1423FB774A6}">
      <dsp:nvSpPr>
        <dsp:cNvPr id="0" name=""/>
        <dsp:cNvSpPr/>
      </dsp:nvSpPr>
      <dsp:spPr>
        <a:xfrm rot="5400000">
          <a:off x="798568" y="2587937"/>
          <a:ext cx="328273" cy="384018"/>
        </a:xfrm>
        <a:prstGeom prst="rightArrow">
          <a:avLst>
            <a:gd name="adj1" fmla="val 60000"/>
            <a:gd name="adj2" fmla="val 50000"/>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847500" y="2615809"/>
        <a:ext cx="230410" cy="229791"/>
      </dsp:txXfrm>
    </dsp:sp>
    <dsp:sp modelId="{7BF90B24-7847-4F77-8E4D-C7DCB81F75E5}">
      <dsp:nvSpPr>
        <dsp:cNvPr id="0" name=""/>
        <dsp:cNvSpPr/>
      </dsp:nvSpPr>
      <dsp:spPr>
        <a:xfrm>
          <a:off x="188475" y="3098929"/>
          <a:ext cx="1548460" cy="929076"/>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Be responsible for fire prevention </a:t>
          </a:r>
          <a:endParaRPr lang="en-US" sz="1000" kern="1200"/>
        </a:p>
      </dsp:txBody>
      <dsp:txXfrm>
        <a:off x="215687" y="3126141"/>
        <a:ext cx="1494036" cy="874652"/>
      </dsp:txXfrm>
    </dsp:sp>
    <dsp:sp modelId="{167A5760-3FDF-4A3D-AA2E-1A06C9A058FA}">
      <dsp:nvSpPr>
        <dsp:cNvPr id="0" name=""/>
        <dsp:cNvSpPr/>
      </dsp:nvSpPr>
      <dsp:spPr>
        <a:xfrm>
          <a:off x="1873200" y="3371458"/>
          <a:ext cx="328273" cy="384018"/>
        </a:xfrm>
        <a:prstGeom prst="rightArrow">
          <a:avLst>
            <a:gd name="adj1" fmla="val 60000"/>
            <a:gd name="adj2" fmla="val 50000"/>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873200" y="3448262"/>
        <a:ext cx="229791" cy="230410"/>
      </dsp:txXfrm>
    </dsp:sp>
    <dsp:sp modelId="{F4DA48AF-994B-4398-A878-C74E375E80AF}">
      <dsp:nvSpPr>
        <dsp:cNvPr id="0" name=""/>
        <dsp:cNvSpPr/>
      </dsp:nvSpPr>
      <dsp:spPr>
        <a:xfrm>
          <a:off x="2356319" y="3098929"/>
          <a:ext cx="1548460" cy="929076"/>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Nominate Persons for emergency positions </a:t>
          </a:r>
          <a:endParaRPr lang="en-US" sz="1000" kern="1200" dirty="0"/>
        </a:p>
      </dsp:txBody>
      <dsp:txXfrm>
        <a:off x="2383531" y="3126141"/>
        <a:ext cx="1494036" cy="874652"/>
      </dsp:txXfrm>
    </dsp:sp>
    <dsp:sp modelId="{A9218DBC-CA3B-4D04-83B9-A575AF813D87}">
      <dsp:nvSpPr>
        <dsp:cNvPr id="0" name=""/>
        <dsp:cNvSpPr/>
      </dsp:nvSpPr>
      <dsp:spPr>
        <a:xfrm>
          <a:off x="4041044" y="3371458"/>
          <a:ext cx="328273" cy="384018"/>
        </a:xfrm>
        <a:prstGeom prst="rightArrow">
          <a:avLst>
            <a:gd name="adj1" fmla="val 60000"/>
            <a:gd name="adj2" fmla="val 50000"/>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041044" y="3448262"/>
        <a:ext cx="229791" cy="230410"/>
      </dsp:txXfrm>
    </dsp:sp>
    <dsp:sp modelId="{4A4D457A-4DC2-44E6-829E-71C6CD793078}">
      <dsp:nvSpPr>
        <dsp:cNvPr id="0" name=""/>
        <dsp:cNvSpPr/>
      </dsp:nvSpPr>
      <dsp:spPr>
        <a:xfrm>
          <a:off x="4524164" y="3098929"/>
          <a:ext cx="1548460" cy="929076"/>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Communicate emergency procedures to all employees you are responsible for. </a:t>
          </a:r>
          <a:endParaRPr lang="en-US" sz="1000" kern="1200"/>
        </a:p>
      </dsp:txBody>
      <dsp:txXfrm>
        <a:off x="4551376" y="3126141"/>
        <a:ext cx="1494036" cy="874652"/>
      </dsp:txXfrm>
    </dsp:sp>
    <dsp:sp modelId="{508545EB-FFCD-4DC1-95CE-B18E50D20F41}">
      <dsp:nvSpPr>
        <dsp:cNvPr id="0" name=""/>
        <dsp:cNvSpPr/>
      </dsp:nvSpPr>
      <dsp:spPr>
        <a:xfrm rot="5400000">
          <a:off x="5134257" y="4136398"/>
          <a:ext cx="328273" cy="384018"/>
        </a:xfrm>
        <a:prstGeom prst="rightArrow">
          <a:avLst>
            <a:gd name="adj1" fmla="val 60000"/>
            <a:gd name="adj2" fmla="val 50000"/>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5183189" y="4164270"/>
        <a:ext cx="230410" cy="229791"/>
      </dsp:txXfrm>
    </dsp:sp>
    <dsp:sp modelId="{0789B27A-5CB8-4A41-AC8A-6C8E2DAD6222}">
      <dsp:nvSpPr>
        <dsp:cNvPr id="0" name=""/>
        <dsp:cNvSpPr/>
      </dsp:nvSpPr>
      <dsp:spPr>
        <a:xfrm>
          <a:off x="4524164" y="4647390"/>
          <a:ext cx="1548460" cy="929076"/>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Execute a calm evacuation - ensuring </a:t>
          </a:r>
          <a:r>
            <a:rPr lang="en-US" sz="1000" b="1" kern="1200"/>
            <a:t>everyone is </a:t>
          </a:r>
          <a:r>
            <a:rPr lang="en-US" sz="1000" b="1" kern="1200" dirty="0"/>
            <a:t>accounted for. </a:t>
          </a:r>
          <a:endParaRPr lang="en-US" sz="1000" kern="1200" dirty="0"/>
        </a:p>
      </dsp:txBody>
      <dsp:txXfrm>
        <a:off x="4551376" y="4674602"/>
        <a:ext cx="1494036" cy="874652"/>
      </dsp:txXfrm>
    </dsp:sp>
    <dsp:sp modelId="{A03C2C41-1E37-462A-B748-EAEEF298ADDA}">
      <dsp:nvSpPr>
        <dsp:cNvPr id="0" name=""/>
        <dsp:cNvSpPr/>
      </dsp:nvSpPr>
      <dsp:spPr>
        <a:xfrm rot="10800000">
          <a:off x="4059626" y="4919919"/>
          <a:ext cx="328273" cy="384018"/>
        </a:xfrm>
        <a:prstGeom prst="rightArrow">
          <a:avLst>
            <a:gd name="adj1" fmla="val 60000"/>
            <a:gd name="adj2" fmla="val 50000"/>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4158108" y="4996723"/>
        <a:ext cx="229791" cy="230410"/>
      </dsp:txXfrm>
    </dsp:sp>
    <dsp:sp modelId="{FAC45E32-C948-43E0-B530-C88D8D6A951E}">
      <dsp:nvSpPr>
        <dsp:cNvPr id="0" name=""/>
        <dsp:cNvSpPr/>
      </dsp:nvSpPr>
      <dsp:spPr>
        <a:xfrm>
          <a:off x="2356319" y="4647390"/>
          <a:ext cx="1548460" cy="929076"/>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Take a head count at the Assembly location and report any missing individuals to Emergency personnel or management. </a:t>
          </a:r>
          <a:endParaRPr lang="en-US" sz="1000" kern="1200" dirty="0"/>
        </a:p>
      </dsp:txBody>
      <dsp:txXfrm>
        <a:off x="2383531" y="4674602"/>
        <a:ext cx="1494036" cy="874652"/>
      </dsp:txXfrm>
    </dsp:sp>
    <dsp:sp modelId="{9D5E9D20-F71B-45A8-85EF-569686FC0B72}">
      <dsp:nvSpPr>
        <dsp:cNvPr id="0" name=""/>
        <dsp:cNvSpPr/>
      </dsp:nvSpPr>
      <dsp:spPr>
        <a:xfrm rot="10800000">
          <a:off x="1891781" y="4919919"/>
          <a:ext cx="328273" cy="384018"/>
        </a:xfrm>
        <a:prstGeom prst="rightArrow">
          <a:avLst>
            <a:gd name="adj1" fmla="val 60000"/>
            <a:gd name="adj2" fmla="val 50000"/>
          </a:avLst>
        </a:prstGeom>
        <a:gradFill rotWithShape="0">
          <a:gsLst>
            <a:gs pos="0">
              <a:schemeClr val="dk2">
                <a:tint val="60000"/>
                <a:hueOff val="0"/>
                <a:satOff val="0"/>
                <a:lumOff val="0"/>
                <a:alphaOff val="0"/>
                <a:tint val="94000"/>
                <a:satMod val="103000"/>
                <a:lumMod val="102000"/>
              </a:schemeClr>
            </a:gs>
            <a:gs pos="50000">
              <a:schemeClr val="dk2">
                <a:tint val="60000"/>
                <a:hueOff val="0"/>
                <a:satOff val="0"/>
                <a:lumOff val="0"/>
                <a:alphaOff val="0"/>
                <a:shade val="100000"/>
                <a:satMod val="110000"/>
                <a:lumMod val="100000"/>
              </a:schemeClr>
            </a:gs>
            <a:gs pos="100000">
              <a:schemeClr val="dk2">
                <a:tint val="60000"/>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990263" y="4996723"/>
        <a:ext cx="229791" cy="230410"/>
      </dsp:txXfrm>
    </dsp:sp>
    <dsp:sp modelId="{AFA2D723-2B6C-4807-816E-E2C471516642}">
      <dsp:nvSpPr>
        <dsp:cNvPr id="0" name=""/>
        <dsp:cNvSpPr/>
      </dsp:nvSpPr>
      <dsp:spPr>
        <a:xfrm>
          <a:off x="188475" y="4647390"/>
          <a:ext cx="1548460" cy="929076"/>
        </a:xfrm>
        <a:prstGeom prst="roundRect">
          <a:avLst>
            <a:gd name="adj" fmla="val 10000"/>
          </a:avLst>
        </a:prstGeom>
        <a:gradFill rotWithShape="0">
          <a:gsLst>
            <a:gs pos="0">
              <a:schemeClr val="dk2">
                <a:hueOff val="0"/>
                <a:satOff val="0"/>
                <a:lumOff val="0"/>
                <a:alphaOff val="0"/>
                <a:tint val="94000"/>
                <a:satMod val="103000"/>
                <a:lumMod val="102000"/>
              </a:schemeClr>
            </a:gs>
            <a:gs pos="50000">
              <a:schemeClr val="dk2">
                <a:hueOff val="0"/>
                <a:satOff val="0"/>
                <a:lumOff val="0"/>
                <a:alphaOff val="0"/>
                <a:shade val="100000"/>
                <a:satMod val="110000"/>
                <a:lumMod val="100000"/>
              </a:schemeClr>
            </a:gs>
            <a:gs pos="100000">
              <a:schemeClr val="dk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Conduct Monthly Fire Inspections for potential hazards. </a:t>
          </a:r>
          <a:endParaRPr lang="en-US" sz="1000" kern="1200" dirty="0"/>
        </a:p>
      </dsp:txBody>
      <dsp:txXfrm>
        <a:off x="215687" y="4674602"/>
        <a:ext cx="1494036" cy="874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07084-59A8-4FDB-9120-E7DBC3B3D81F}">
      <dsp:nvSpPr>
        <dsp:cNvPr id="0" name=""/>
        <dsp:cNvSpPr/>
      </dsp:nvSpPr>
      <dsp:spPr>
        <a:xfrm>
          <a:off x="742468" y="773"/>
          <a:ext cx="1825975" cy="1095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Use the back of your hand to inspect a door that is in question. </a:t>
          </a:r>
          <a:r>
            <a:rPr lang="en-US" sz="1300" kern="1200" dirty="0"/>
            <a:t>Never grab a door-knob with your palm.</a:t>
          </a:r>
        </a:p>
      </dsp:txBody>
      <dsp:txXfrm>
        <a:off x="742468" y="773"/>
        <a:ext cx="1825975" cy="1095585"/>
      </dsp:txXfrm>
    </dsp:sp>
    <dsp:sp modelId="{7443A5B9-4D44-4692-BDBC-5476DEC9CE8A}">
      <dsp:nvSpPr>
        <dsp:cNvPr id="0" name=""/>
        <dsp:cNvSpPr/>
      </dsp:nvSpPr>
      <dsp:spPr>
        <a:xfrm>
          <a:off x="2751041" y="773"/>
          <a:ext cx="1825975" cy="1095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If the Building Fire Alarm System has not been activated, activate the pull-stations.</a:t>
          </a:r>
        </a:p>
      </dsp:txBody>
      <dsp:txXfrm>
        <a:off x="2751041" y="773"/>
        <a:ext cx="1825975" cy="1095585"/>
      </dsp:txXfrm>
    </dsp:sp>
    <dsp:sp modelId="{D324175A-33D3-447F-AA54-82A2434FC3D2}">
      <dsp:nvSpPr>
        <dsp:cNvPr id="0" name=""/>
        <dsp:cNvSpPr/>
      </dsp:nvSpPr>
      <dsp:spPr>
        <a:xfrm>
          <a:off x="742468" y="1278956"/>
          <a:ext cx="1825975" cy="1095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Know your team members that are not able to walk down the stairs. </a:t>
          </a:r>
        </a:p>
      </dsp:txBody>
      <dsp:txXfrm>
        <a:off x="742468" y="1278956"/>
        <a:ext cx="1825975" cy="1095585"/>
      </dsp:txXfrm>
    </dsp:sp>
    <dsp:sp modelId="{56D75463-62D1-4BFF-B4A4-034233425912}">
      <dsp:nvSpPr>
        <dsp:cNvPr id="0" name=""/>
        <dsp:cNvSpPr/>
      </dsp:nvSpPr>
      <dsp:spPr>
        <a:xfrm>
          <a:off x="2751041" y="1278956"/>
          <a:ext cx="1825975" cy="1095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Remind the team to carry only the essentials during the evacuation. </a:t>
          </a:r>
        </a:p>
      </dsp:txBody>
      <dsp:txXfrm>
        <a:off x="2751041" y="1278956"/>
        <a:ext cx="1825975" cy="1095585"/>
      </dsp:txXfrm>
    </dsp:sp>
    <dsp:sp modelId="{77FA3F7E-BDD1-4CC6-8AE8-EAE864F56141}">
      <dsp:nvSpPr>
        <dsp:cNvPr id="0" name=""/>
        <dsp:cNvSpPr/>
      </dsp:nvSpPr>
      <dsp:spPr>
        <a:xfrm>
          <a:off x="742468" y="2557139"/>
          <a:ext cx="1825975" cy="1095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Isolate the Fire- Close any doors that may prevent the spread of the fire. </a:t>
          </a:r>
        </a:p>
      </dsp:txBody>
      <dsp:txXfrm>
        <a:off x="742468" y="2557139"/>
        <a:ext cx="1825975" cy="1095585"/>
      </dsp:txXfrm>
    </dsp:sp>
    <dsp:sp modelId="{FEDDF3B8-0EE3-44B6-9DB1-48ABF4C63A7F}">
      <dsp:nvSpPr>
        <dsp:cNvPr id="0" name=""/>
        <dsp:cNvSpPr/>
      </dsp:nvSpPr>
      <dsp:spPr>
        <a:xfrm>
          <a:off x="2751041" y="2557139"/>
          <a:ext cx="1825975" cy="10955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Evacuate calmly to the evacuation zone.</a:t>
          </a:r>
        </a:p>
      </dsp:txBody>
      <dsp:txXfrm>
        <a:off x="2751041" y="2557139"/>
        <a:ext cx="1825975" cy="10955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E1527-7EF0-4FF9-91A0-E9B235FECF66}">
      <dsp:nvSpPr>
        <dsp:cNvPr id="0" name=""/>
        <dsp:cNvSpPr/>
      </dsp:nvSpPr>
      <dsp:spPr>
        <a:xfrm>
          <a:off x="939671" y="347"/>
          <a:ext cx="3758686" cy="4687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929" tIns="119062" rIns="72929" bIns="119062" numCol="1" spcCol="1270" anchor="ctr" anchorCtr="0">
          <a:noAutofit/>
        </a:bodyPr>
        <a:lstStyle/>
        <a:p>
          <a:pPr marL="0" lvl="0" indent="0" algn="l" defTabSz="488950">
            <a:lnSpc>
              <a:spcPct val="90000"/>
            </a:lnSpc>
            <a:spcBef>
              <a:spcPct val="0"/>
            </a:spcBef>
            <a:spcAft>
              <a:spcPct val="35000"/>
            </a:spcAft>
            <a:buNone/>
          </a:pPr>
          <a:r>
            <a:rPr lang="en-US" sz="1100" kern="1200"/>
            <a:t>Do not smoke anywhere on property- Please use designated smoking areas. </a:t>
          </a:r>
        </a:p>
      </dsp:txBody>
      <dsp:txXfrm>
        <a:off x="939671" y="347"/>
        <a:ext cx="3758686" cy="468746"/>
      </dsp:txXfrm>
    </dsp:sp>
    <dsp:sp modelId="{C3DF9F1A-AFD2-4002-807D-643E1D627E45}">
      <dsp:nvSpPr>
        <dsp:cNvPr id="0" name=""/>
        <dsp:cNvSpPr/>
      </dsp:nvSpPr>
      <dsp:spPr>
        <a:xfrm>
          <a:off x="0" y="347"/>
          <a:ext cx="939671" cy="4687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24" tIns="46302" rIns="49724" bIns="46302" numCol="1" spcCol="1270" anchor="ctr" anchorCtr="0">
          <a:noAutofit/>
        </a:bodyPr>
        <a:lstStyle/>
        <a:p>
          <a:pPr marL="0" lvl="0" indent="0" algn="ctr" defTabSz="622300">
            <a:lnSpc>
              <a:spcPct val="90000"/>
            </a:lnSpc>
            <a:spcBef>
              <a:spcPct val="0"/>
            </a:spcBef>
            <a:spcAft>
              <a:spcPct val="35000"/>
            </a:spcAft>
            <a:buNone/>
          </a:pPr>
          <a:r>
            <a:rPr lang="en-US" sz="1400" kern="1200"/>
            <a:t>Do not smoke</a:t>
          </a:r>
        </a:p>
      </dsp:txBody>
      <dsp:txXfrm>
        <a:off x="0" y="347"/>
        <a:ext cx="939671" cy="468746"/>
      </dsp:txXfrm>
    </dsp:sp>
    <dsp:sp modelId="{B2248F3F-4632-4ED0-8231-0571D842D3D5}">
      <dsp:nvSpPr>
        <dsp:cNvPr id="0" name=""/>
        <dsp:cNvSpPr/>
      </dsp:nvSpPr>
      <dsp:spPr>
        <a:xfrm>
          <a:off x="939671" y="497218"/>
          <a:ext cx="3758686" cy="4687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929" tIns="119062" rIns="72929" bIns="119062" numCol="1" spcCol="1270" anchor="ctr" anchorCtr="0">
          <a:noAutofit/>
        </a:bodyPr>
        <a:lstStyle/>
        <a:p>
          <a:pPr marL="0" lvl="0" indent="0" algn="l" defTabSz="488950">
            <a:lnSpc>
              <a:spcPct val="90000"/>
            </a:lnSpc>
            <a:spcBef>
              <a:spcPct val="0"/>
            </a:spcBef>
            <a:spcAft>
              <a:spcPct val="35000"/>
            </a:spcAft>
            <a:buNone/>
          </a:pPr>
          <a:r>
            <a:rPr lang="en-US" sz="1100" kern="1200"/>
            <a:t>Do not pile trash or combustible-materials in your office space, especially near the fire exit doors. </a:t>
          </a:r>
        </a:p>
      </dsp:txBody>
      <dsp:txXfrm>
        <a:off x="939671" y="497218"/>
        <a:ext cx="3758686" cy="468746"/>
      </dsp:txXfrm>
    </dsp:sp>
    <dsp:sp modelId="{E742EC13-57D7-4113-B966-5B0506F3AA5A}">
      <dsp:nvSpPr>
        <dsp:cNvPr id="0" name=""/>
        <dsp:cNvSpPr/>
      </dsp:nvSpPr>
      <dsp:spPr>
        <a:xfrm>
          <a:off x="0" y="497218"/>
          <a:ext cx="939671" cy="4687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24" tIns="46302" rIns="49724" bIns="46302" numCol="1" spcCol="1270" anchor="ctr" anchorCtr="0">
          <a:noAutofit/>
        </a:bodyPr>
        <a:lstStyle/>
        <a:p>
          <a:pPr marL="0" lvl="0" indent="0" algn="ctr" defTabSz="622300">
            <a:lnSpc>
              <a:spcPct val="90000"/>
            </a:lnSpc>
            <a:spcBef>
              <a:spcPct val="0"/>
            </a:spcBef>
            <a:spcAft>
              <a:spcPct val="35000"/>
            </a:spcAft>
            <a:buNone/>
          </a:pPr>
          <a:r>
            <a:rPr lang="en-US" sz="1400" kern="1200"/>
            <a:t>Do not pile</a:t>
          </a:r>
        </a:p>
      </dsp:txBody>
      <dsp:txXfrm>
        <a:off x="0" y="497218"/>
        <a:ext cx="939671" cy="468746"/>
      </dsp:txXfrm>
    </dsp:sp>
    <dsp:sp modelId="{BB5E0D75-9EB4-46B1-B6A8-CF738231470D}">
      <dsp:nvSpPr>
        <dsp:cNvPr id="0" name=""/>
        <dsp:cNvSpPr/>
      </dsp:nvSpPr>
      <dsp:spPr>
        <a:xfrm>
          <a:off x="939671" y="994089"/>
          <a:ext cx="3758686" cy="4687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929" tIns="119062" rIns="72929" bIns="119062" numCol="1" spcCol="1270" anchor="ctr" anchorCtr="0">
          <a:noAutofit/>
        </a:bodyPr>
        <a:lstStyle/>
        <a:p>
          <a:pPr marL="0" lvl="0" indent="0" algn="l" defTabSz="488950">
            <a:lnSpc>
              <a:spcPct val="90000"/>
            </a:lnSpc>
            <a:spcBef>
              <a:spcPct val="0"/>
            </a:spcBef>
            <a:spcAft>
              <a:spcPct val="35000"/>
            </a:spcAft>
            <a:buNone/>
          </a:pPr>
          <a:r>
            <a:rPr lang="en-US" sz="1100" kern="1200"/>
            <a:t>Dispose of all ashtrays and smoking materials properly. </a:t>
          </a:r>
        </a:p>
      </dsp:txBody>
      <dsp:txXfrm>
        <a:off x="939671" y="994089"/>
        <a:ext cx="3758686" cy="468746"/>
      </dsp:txXfrm>
    </dsp:sp>
    <dsp:sp modelId="{E17912B2-F55B-47D6-A0D6-CB13122FD9D4}">
      <dsp:nvSpPr>
        <dsp:cNvPr id="0" name=""/>
        <dsp:cNvSpPr/>
      </dsp:nvSpPr>
      <dsp:spPr>
        <a:xfrm>
          <a:off x="0" y="994089"/>
          <a:ext cx="939671" cy="4687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24" tIns="46302" rIns="49724" bIns="46302" numCol="1" spcCol="1270" anchor="ctr" anchorCtr="0">
          <a:noAutofit/>
        </a:bodyPr>
        <a:lstStyle/>
        <a:p>
          <a:pPr marL="0" lvl="0" indent="0" algn="ctr" defTabSz="622300">
            <a:lnSpc>
              <a:spcPct val="90000"/>
            </a:lnSpc>
            <a:spcBef>
              <a:spcPct val="0"/>
            </a:spcBef>
            <a:spcAft>
              <a:spcPct val="35000"/>
            </a:spcAft>
            <a:buNone/>
          </a:pPr>
          <a:r>
            <a:rPr lang="en-US" sz="1400" kern="1200"/>
            <a:t>Dispose</a:t>
          </a:r>
        </a:p>
      </dsp:txBody>
      <dsp:txXfrm>
        <a:off x="0" y="994089"/>
        <a:ext cx="939671" cy="468746"/>
      </dsp:txXfrm>
    </dsp:sp>
    <dsp:sp modelId="{830BE489-9A88-48A3-85D4-9FF375E0689F}">
      <dsp:nvSpPr>
        <dsp:cNvPr id="0" name=""/>
        <dsp:cNvSpPr/>
      </dsp:nvSpPr>
      <dsp:spPr>
        <a:xfrm>
          <a:off x="939671" y="1490960"/>
          <a:ext cx="3758686" cy="4687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929" tIns="119062" rIns="72929" bIns="119062" numCol="1" spcCol="1270" anchor="ctr" anchorCtr="0">
          <a:noAutofit/>
        </a:bodyPr>
        <a:lstStyle/>
        <a:p>
          <a:pPr marL="0" lvl="0" indent="0" algn="l" defTabSz="488950">
            <a:lnSpc>
              <a:spcPct val="90000"/>
            </a:lnSpc>
            <a:spcBef>
              <a:spcPct val="0"/>
            </a:spcBef>
            <a:spcAft>
              <a:spcPct val="35000"/>
            </a:spcAft>
            <a:buNone/>
          </a:pPr>
          <a:r>
            <a:rPr lang="en-US" sz="1100" kern="1200"/>
            <a:t>Do not use extension cords as a substitute for Permanent wiring. </a:t>
          </a:r>
        </a:p>
      </dsp:txBody>
      <dsp:txXfrm>
        <a:off x="939671" y="1490960"/>
        <a:ext cx="3758686" cy="468746"/>
      </dsp:txXfrm>
    </dsp:sp>
    <dsp:sp modelId="{E80CDF51-3F6A-481F-A0E3-F1408881ACCF}">
      <dsp:nvSpPr>
        <dsp:cNvPr id="0" name=""/>
        <dsp:cNvSpPr/>
      </dsp:nvSpPr>
      <dsp:spPr>
        <a:xfrm>
          <a:off x="0" y="1490960"/>
          <a:ext cx="939671" cy="4687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24" tIns="46302" rIns="49724" bIns="46302" numCol="1" spcCol="1270" anchor="ctr" anchorCtr="0">
          <a:noAutofit/>
        </a:bodyPr>
        <a:lstStyle/>
        <a:p>
          <a:pPr marL="0" lvl="0" indent="0" algn="ctr" defTabSz="622300">
            <a:lnSpc>
              <a:spcPct val="90000"/>
            </a:lnSpc>
            <a:spcBef>
              <a:spcPct val="0"/>
            </a:spcBef>
            <a:spcAft>
              <a:spcPct val="35000"/>
            </a:spcAft>
            <a:buNone/>
          </a:pPr>
          <a:r>
            <a:rPr lang="en-US" sz="1400" kern="1200"/>
            <a:t>Do not use</a:t>
          </a:r>
        </a:p>
      </dsp:txBody>
      <dsp:txXfrm>
        <a:off x="0" y="1490960"/>
        <a:ext cx="939671" cy="468746"/>
      </dsp:txXfrm>
    </dsp:sp>
    <dsp:sp modelId="{AA31E0B2-604B-4E9A-AAEE-C21AEED1AB43}">
      <dsp:nvSpPr>
        <dsp:cNvPr id="0" name=""/>
        <dsp:cNvSpPr/>
      </dsp:nvSpPr>
      <dsp:spPr>
        <a:xfrm>
          <a:off x="939671" y="1987831"/>
          <a:ext cx="3758686" cy="4687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929" tIns="119062" rIns="72929" bIns="119062" numCol="1" spcCol="1270" anchor="ctr" anchorCtr="0">
          <a:noAutofit/>
        </a:bodyPr>
        <a:lstStyle/>
        <a:p>
          <a:pPr marL="0" lvl="0" indent="0" algn="l" defTabSz="488950">
            <a:lnSpc>
              <a:spcPct val="90000"/>
            </a:lnSpc>
            <a:spcBef>
              <a:spcPct val="0"/>
            </a:spcBef>
            <a:spcAft>
              <a:spcPct val="35000"/>
            </a:spcAft>
            <a:buNone/>
          </a:pPr>
          <a:r>
            <a:rPr lang="en-US" sz="1100" kern="1200"/>
            <a:t>Do not light any candles (No open flame policy) </a:t>
          </a:r>
        </a:p>
      </dsp:txBody>
      <dsp:txXfrm>
        <a:off x="939671" y="1987831"/>
        <a:ext cx="3758686" cy="468746"/>
      </dsp:txXfrm>
    </dsp:sp>
    <dsp:sp modelId="{F8F98C92-42C7-44E1-A828-B381A9E4DB75}">
      <dsp:nvSpPr>
        <dsp:cNvPr id="0" name=""/>
        <dsp:cNvSpPr/>
      </dsp:nvSpPr>
      <dsp:spPr>
        <a:xfrm>
          <a:off x="0" y="1987831"/>
          <a:ext cx="939671" cy="4687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24" tIns="46302" rIns="49724" bIns="46302" numCol="1" spcCol="1270" anchor="ctr" anchorCtr="0">
          <a:noAutofit/>
        </a:bodyPr>
        <a:lstStyle/>
        <a:p>
          <a:pPr marL="0" lvl="0" indent="0" algn="ctr" defTabSz="622300">
            <a:lnSpc>
              <a:spcPct val="90000"/>
            </a:lnSpc>
            <a:spcBef>
              <a:spcPct val="0"/>
            </a:spcBef>
            <a:spcAft>
              <a:spcPct val="35000"/>
            </a:spcAft>
            <a:buNone/>
          </a:pPr>
          <a:r>
            <a:rPr lang="en-US" sz="1400" kern="1200"/>
            <a:t>Do not light</a:t>
          </a:r>
        </a:p>
      </dsp:txBody>
      <dsp:txXfrm>
        <a:off x="0" y="1987831"/>
        <a:ext cx="939671" cy="468746"/>
      </dsp:txXfrm>
    </dsp:sp>
    <dsp:sp modelId="{0EC9521C-C956-4C4F-A78B-8C9DF669E1EC}">
      <dsp:nvSpPr>
        <dsp:cNvPr id="0" name=""/>
        <dsp:cNvSpPr/>
      </dsp:nvSpPr>
      <dsp:spPr>
        <a:xfrm>
          <a:off x="939671" y="2484702"/>
          <a:ext cx="3758686" cy="4687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929" tIns="119062" rIns="72929" bIns="119062" numCol="1" spcCol="1270" anchor="ctr" anchorCtr="0">
          <a:noAutofit/>
        </a:bodyPr>
        <a:lstStyle/>
        <a:p>
          <a:pPr marL="0" lvl="0" indent="0" algn="l" defTabSz="488950">
            <a:lnSpc>
              <a:spcPct val="90000"/>
            </a:lnSpc>
            <a:spcBef>
              <a:spcPct val="0"/>
            </a:spcBef>
            <a:spcAft>
              <a:spcPct val="35000"/>
            </a:spcAft>
            <a:buNone/>
          </a:pPr>
          <a:r>
            <a:rPr lang="en-US" sz="1100" kern="1200"/>
            <a:t>Do not store or stack materials in front of telephone equipment or electrical panels. </a:t>
          </a:r>
        </a:p>
      </dsp:txBody>
      <dsp:txXfrm>
        <a:off x="939671" y="2484702"/>
        <a:ext cx="3758686" cy="468746"/>
      </dsp:txXfrm>
    </dsp:sp>
    <dsp:sp modelId="{F46B99A8-A7C3-4615-A877-1FD9B8AE6F81}">
      <dsp:nvSpPr>
        <dsp:cNvPr id="0" name=""/>
        <dsp:cNvSpPr/>
      </dsp:nvSpPr>
      <dsp:spPr>
        <a:xfrm>
          <a:off x="0" y="2484702"/>
          <a:ext cx="939671" cy="4687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24" tIns="46302" rIns="49724" bIns="46302" numCol="1" spcCol="1270" anchor="ctr" anchorCtr="0">
          <a:noAutofit/>
        </a:bodyPr>
        <a:lstStyle/>
        <a:p>
          <a:pPr marL="0" lvl="0" indent="0" algn="ctr" defTabSz="622300">
            <a:lnSpc>
              <a:spcPct val="90000"/>
            </a:lnSpc>
            <a:spcBef>
              <a:spcPct val="0"/>
            </a:spcBef>
            <a:spcAft>
              <a:spcPct val="35000"/>
            </a:spcAft>
            <a:buNone/>
          </a:pPr>
          <a:r>
            <a:rPr lang="en-US" sz="1400" kern="1200"/>
            <a:t>Do not store or stack</a:t>
          </a:r>
        </a:p>
      </dsp:txBody>
      <dsp:txXfrm>
        <a:off x="0" y="2484702"/>
        <a:ext cx="939671" cy="468746"/>
      </dsp:txXfrm>
    </dsp:sp>
    <dsp:sp modelId="{C86514C4-6382-4FEC-9C29-3B0B7B9EDE1F}">
      <dsp:nvSpPr>
        <dsp:cNvPr id="0" name=""/>
        <dsp:cNvSpPr/>
      </dsp:nvSpPr>
      <dsp:spPr>
        <a:xfrm>
          <a:off x="939671" y="2981573"/>
          <a:ext cx="3758686" cy="4687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929" tIns="119062" rIns="72929" bIns="119062" numCol="1" spcCol="1270" anchor="ctr" anchorCtr="0">
          <a:noAutofit/>
        </a:bodyPr>
        <a:lstStyle/>
        <a:p>
          <a:pPr marL="0" lvl="0" indent="0" algn="l" defTabSz="488950">
            <a:lnSpc>
              <a:spcPct val="90000"/>
            </a:lnSpc>
            <a:spcBef>
              <a:spcPct val="0"/>
            </a:spcBef>
            <a:spcAft>
              <a:spcPct val="35000"/>
            </a:spcAft>
            <a:buNone/>
          </a:pPr>
          <a:r>
            <a:rPr lang="en-US" sz="1100" kern="1200"/>
            <a:t>Do not prop open any suite doors or exits. </a:t>
          </a:r>
        </a:p>
      </dsp:txBody>
      <dsp:txXfrm>
        <a:off x="939671" y="2981573"/>
        <a:ext cx="3758686" cy="468746"/>
      </dsp:txXfrm>
    </dsp:sp>
    <dsp:sp modelId="{6EFBCC55-8EDD-4F44-B510-6AD3B13C793D}">
      <dsp:nvSpPr>
        <dsp:cNvPr id="0" name=""/>
        <dsp:cNvSpPr/>
      </dsp:nvSpPr>
      <dsp:spPr>
        <a:xfrm>
          <a:off x="0" y="2981573"/>
          <a:ext cx="939671" cy="4687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24" tIns="46302" rIns="49724" bIns="46302" numCol="1" spcCol="1270" anchor="ctr" anchorCtr="0">
          <a:noAutofit/>
        </a:bodyPr>
        <a:lstStyle/>
        <a:p>
          <a:pPr marL="0" lvl="0" indent="0" algn="ctr" defTabSz="622300">
            <a:lnSpc>
              <a:spcPct val="90000"/>
            </a:lnSpc>
            <a:spcBef>
              <a:spcPct val="0"/>
            </a:spcBef>
            <a:spcAft>
              <a:spcPct val="35000"/>
            </a:spcAft>
            <a:buNone/>
          </a:pPr>
          <a:r>
            <a:rPr lang="en-US" sz="1400" kern="1200"/>
            <a:t>Do not prop</a:t>
          </a:r>
        </a:p>
      </dsp:txBody>
      <dsp:txXfrm>
        <a:off x="0" y="2981573"/>
        <a:ext cx="939671" cy="468746"/>
      </dsp:txXfrm>
    </dsp:sp>
    <dsp:sp modelId="{6E407154-45D9-4500-80DD-2CDECFC223EF}">
      <dsp:nvSpPr>
        <dsp:cNvPr id="0" name=""/>
        <dsp:cNvSpPr/>
      </dsp:nvSpPr>
      <dsp:spPr>
        <a:xfrm>
          <a:off x="939671" y="3478444"/>
          <a:ext cx="3758686" cy="4687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929" tIns="119062" rIns="72929" bIns="119062" numCol="1" spcCol="1270" anchor="ctr" anchorCtr="0">
          <a:noAutofit/>
        </a:bodyPr>
        <a:lstStyle/>
        <a:p>
          <a:pPr marL="0" lvl="0" indent="0" algn="l" defTabSz="488950">
            <a:lnSpc>
              <a:spcPct val="90000"/>
            </a:lnSpc>
            <a:spcBef>
              <a:spcPct val="0"/>
            </a:spcBef>
            <a:spcAft>
              <a:spcPct val="35000"/>
            </a:spcAft>
            <a:buNone/>
          </a:pPr>
          <a:r>
            <a:rPr lang="en-US" sz="1100" kern="1200"/>
            <a:t>Unplug and repair all faulty electrical equipment </a:t>
          </a:r>
        </a:p>
      </dsp:txBody>
      <dsp:txXfrm>
        <a:off x="939671" y="3478444"/>
        <a:ext cx="3758686" cy="468746"/>
      </dsp:txXfrm>
    </dsp:sp>
    <dsp:sp modelId="{BFC0D642-CF98-41FE-A4CC-2105AF681B64}">
      <dsp:nvSpPr>
        <dsp:cNvPr id="0" name=""/>
        <dsp:cNvSpPr/>
      </dsp:nvSpPr>
      <dsp:spPr>
        <a:xfrm>
          <a:off x="0" y="3478444"/>
          <a:ext cx="939671" cy="4687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24" tIns="46302" rIns="49724" bIns="46302" numCol="1" spcCol="1270" anchor="ctr" anchorCtr="0">
          <a:noAutofit/>
        </a:bodyPr>
        <a:lstStyle/>
        <a:p>
          <a:pPr marL="0" lvl="0" indent="0" algn="ctr" defTabSz="622300">
            <a:lnSpc>
              <a:spcPct val="90000"/>
            </a:lnSpc>
            <a:spcBef>
              <a:spcPct val="0"/>
            </a:spcBef>
            <a:spcAft>
              <a:spcPct val="35000"/>
            </a:spcAft>
            <a:buNone/>
          </a:pPr>
          <a:r>
            <a:rPr lang="en-US" sz="1400" kern="1200"/>
            <a:t>Unplug and repair</a:t>
          </a:r>
        </a:p>
      </dsp:txBody>
      <dsp:txXfrm>
        <a:off x="0" y="3478444"/>
        <a:ext cx="939671" cy="468746"/>
      </dsp:txXfrm>
    </dsp:sp>
    <dsp:sp modelId="{EAD1B5CC-08AB-4EBA-AC55-CD20D9B21751}">
      <dsp:nvSpPr>
        <dsp:cNvPr id="0" name=""/>
        <dsp:cNvSpPr/>
      </dsp:nvSpPr>
      <dsp:spPr>
        <a:xfrm>
          <a:off x="939671" y="3975315"/>
          <a:ext cx="3758686" cy="46874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929" tIns="119062" rIns="72929" bIns="119062" numCol="1" spcCol="1270" anchor="ctr" anchorCtr="0">
          <a:noAutofit/>
        </a:bodyPr>
        <a:lstStyle/>
        <a:p>
          <a:pPr marL="0" lvl="0" indent="0" algn="l" defTabSz="488950">
            <a:lnSpc>
              <a:spcPct val="90000"/>
            </a:lnSpc>
            <a:spcBef>
              <a:spcPct val="0"/>
            </a:spcBef>
            <a:spcAft>
              <a:spcPct val="35000"/>
            </a:spcAft>
            <a:buNone/>
          </a:pPr>
          <a:r>
            <a:rPr lang="en-US" sz="1100" kern="1200"/>
            <a:t>Do not place combustible materials near heat-producing devices</a:t>
          </a:r>
        </a:p>
      </dsp:txBody>
      <dsp:txXfrm>
        <a:off x="939671" y="3975315"/>
        <a:ext cx="3758686" cy="468746"/>
      </dsp:txXfrm>
    </dsp:sp>
    <dsp:sp modelId="{C5931F5C-2CF6-430E-898B-C1A04A58A65C}">
      <dsp:nvSpPr>
        <dsp:cNvPr id="0" name=""/>
        <dsp:cNvSpPr/>
      </dsp:nvSpPr>
      <dsp:spPr>
        <a:xfrm>
          <a:off x="0" y="3975315"/>
          <a:ext cx="939671" cy="46874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24" tIns="46302" rIns="49724" bIns="46302" numCol="1" spcCol="1270" anchor="ctr" anchorCtr="0">
          <a:noAutofit/>
        </a:bodyPr>
        <a:lstStyle/>
        <a:p>
          <a:pPr marL="0" lvl="0" indent="0" algn="ctr" defTabSz="622300">
            <a:lnSpc>
              <a:spcPct val="90000"/>
            </a:lnSpc>
            <a:spcBef>
              <a:spcPct val="0"/>
            </a:spcBef>
            <a:spcAft>
              <a:spcPct val="35000"/>
            </a:spcAft>
            <a:buNone/>
          </a:pPr>
          <a:r>
            <a:rPr lang="en-US" sz="1400" kern="1200"/>
            <a:t>Do not place</a:t>
          </a:r>
        </a:p>
      </dsp:txBody>
      <dsp:txXfrm>
        <a:off x="0" y="3975315"/>
        <a:ext cx="939671" cy="4687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4CC91-9439-4C65-BF3B-DE10C2CB7ABF}">
      <dsp:nvSpPr>
        <dsp:cNvPr id="0" name=""/>
        <dsp:cNvSpPr/>
      </dsp:nvSpPr>
      <dsp:spPr>
        <a:xfrm>
          <a:off x="939671" y="2119"/>
          <a:ext cx="3758686" cy="6137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929" tIns="155882" rIns="72929" bIns="155882" numCol="1" spcCol="1270" anchor="ctr" anchorCtr="0">
          <a:noAutofit/>
        </a:bodyPr>
        <a:lstStyle/>
        <a:p>
          <a:pPr marL="0" lvl="0" indent="0" algn="l" defTabSz="488950">
            <a:lnSpc>
              <a:spcPct val="90000"/>
            </a:lnSpc>
            <a:spcBef>
              <a:spcPct val="0"/>
            </a:spcBef>
            <a:spcAft>
              <a:spcPct val="35000"/>
            </a:spcAft>
            <a:buNone/>
          </a:pPr>
          <a:r>
            <a:rPr lang="en-US" sz="1100" kern="1200"/>
            <a:t>Do not attempt to plug extension cords into one another (daisy chaining)</a:t>
          </a:r>
        </a:p>
      </dsp:txBody>
      <dsp:txXfrm>
        <a:off x="939671" y="2119"/>
        <a:ext cx="3758686" cy="613707"/>
      </dsp:txXfrm>
    </dsp:sp>
    <dsp:sp modelId="{7425D7F1-0527-46F5-968E-AC1A0A35786F}">
      <dsp:nvSpPr>
        <dsp:cNvPr id="0" name=""/>
        <dsp:cNvSpPr/>
      </dsp:nvSpPr>
      <dsp:spPr>
        <a:xfrm>
          <a:off x="0" y="2119"/>
          <a:ext cx="939671" cy="61370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24" tIns="60621" rIns="49724" bIns="60621" numCol="1" spcCol="1270" anchor="ctr" anchorCtr="0">
          <a:noAutofit/>
        </a:bodyPr>
        <a:lstStyle/>
        <a:p>
          <a:pPr marL="0" lvl="0" indent="0" algn="ctr" defTabSz="622300">
            <a:lnSpc>
              <a:spcPct val="90000"/>
            </a:lnSpc>
            <a:spcBef>
              <a:spcPct val="0"/>
            </a:spcBef>
            <a:spcAft>
              <a:spcPct val="35000"/>
            </a:spcAft>
            <a:buNone/>
          </a:pPr>
          <a:r>
            <a:rPr lang="en-US" sz="1400" kern="1200"/>
            <a:t>Do not attempt</a:t>
          </a:r>
        </a:p>
      </dsp:txBody>
      <dsp:txXfrm>
        <a:off x="0" y="2119"/>
        <a:ext cx="939671" cy="613707"/>
      </dsp:txXfrm>
    </dsp:sp>
    <dsp:sp modelId="{403AE1D3-9ECB-467B-9746-980D16928846}">
      <dsp:nvSpPr>
        <dsp:cNvPr id="0" name=""/>
        <dsp:cNvSpPr/>
      </dsp:nvSpPr>
      <dsp:spPr>
        <a:xfrm>
          <a:off x="939671" y="652649"/>
          <a:ext cx="3758686" cy="6137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929" tIns="155882" rIns="72929" bIns="155882" numCol="1" spcCol="1270" anchor="ctr" anchorCtr="0">
          <a:noAutofit/>
        </a:bodyPr>
        <a:lstStyle/>
        <a:p>
          <a:pPr marL="0" lvl="0" indent="0" algn="l" defTabSz="488950">
            <a:lnSpc>
              <a:spcPct val="90000"/>
            </a:lnSpc>
            <a:spcBef>
              <a:spcPct val="0"/>
            </a:spcBef>
            <a:spcAft>
              <a:spcPct val="35000"/>
            </a:spcAft>
            <a:buNone/>
          </a:pPr>
          <a:r>
            <a:rPr lang="en-US" sz="1100" kern="1200"/>
            <a:t>Do not overload extension cords </a:t>
          </a:r>
        </a:p>
      </dsp:txBody>
      <dsp:txXfrm>
        <a:off x="939671" y="652649"/>
        <a:ext cx="3758686" cy="613707"/>
      </dsp:txXfrm>
    </dsp:sp>
    <dsp:sp modelId="{6DAA9963-AB3F-4399-8C69-DE80653AF467}">
      <dsp:nvSpPr>
        <dsp:cNvPr id="0" name=""/>
        <dsp:cNvSpPr/>
      </dsp:nvSpPr>
      <dsp:spPr>
        <a:xfrm>
          <a:off x="0" y="652649"/>
          <a:ext cx="939671" cy="61370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24" tIns="60621" rIns="49724" bIns="60621" numCol="1" spcCol="1270" anchor="ctr" anchorCtr="0">
          <a:noAutofit/>
        </a:bodyPr>
        <a:lstStyle/>
        <a:p>
          <a:pPr marL="0" lvl="0" indent="0" algn="ctr" defTabSz="622300">
            <a:lnSpc>
              <a:spcPct val="90000"/>
            </a:lnSpc>
            <a:spcBef>
              <a:spcPct val="0"/>
            </a:spcBef>
            <a:spcAft>
              <a:spcPct val="35000"/>
            </a:spcAft>
            <a:buNone/>
          </a:pPr>
          <a:r>
            <a:rPr lang="en-US" sz="1400" kern="1200"/>
            <a:t>Do not overload</a:t>
          </a:r>
        </a:p>
      </dsp:txBody>
      <dsp:txXfrm>
        <a:off x="0" y="652649"/>
        <a:ext cx="939671" cy="613707"/>
      </dsp:txXfrm>
    </dsp:sp>
    <dsp:sp modelId="{D6762125-A94C-44F6-81C8-A682CE03C2EA}">
      <dsp:nvSpPr>
        <dsp:cNvPr id="0" name=""/>
        <dsp:cNvSpPr/>
      </dsp:nvSpPr>
      <dsp:spPr>
        <a:xfrm>
          <a:off x="939671" y="1303179"/>
          <a:ext cx="3758686" cy="6137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929" tIns="155882" rIns="72929" bIns="155882" numCol="1" spcCol="1270" anchor="ctr" anchorCtr="0">
          <a:noAutofit/>
        </a:bodyPr>
        <a:lstStyle/>
        <a:p>
          <a:pPr marL="0" lvl="0" indent="0" algn="l" defTabSz="488950">
            <a:lnSpc>
              <a:spcPct val="90000"/>
            </a:lnSpc>
            <a:spcBef>
              <a:spcPct val="0"/>
            </a:spcBef>
            <a:spcAft>
              <a:spcPct val="35000"/>
            </a:spcAft>
            <a:buNone/>
          </a:pPr>
          <a:r>
            <a:rPr lang="en-US" sz="1100" kern="1200"/>
            <a:t>Do not plug appliances into an extension cord</a:t>
          </a:r>
        </a:p>
      </dsp:txBody>
      <dsp:txXfrm>
        <a:off x="939671" y="1303179"/>
        <a:ext cx="3758686" cy="613707"/>
      </dsp:txXfrm>
    </dsp:sp>
    <dsp:sp modelId="{50733C4A-E4D6-433B-BFA2-B6CD3E90260F}">
      <dsp:nvSpPr>
        <dsp:cNvPr id="0" name=""/>
        <dsp:cNvSpPr/>
      </dsp:nvSpPr>
      <dsp:spPr>
        <a:xfrm>
          <a:off x="0" y="1303179"/>
          <a:ext cx="939671" cy="61370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24" tIns="60621" rIns="49724" bIns="60621" numCol="1" spcCol="1270" anchor="ctr" anchorCtr="0">
          <a:noAutofit/>
        </a:bodyPr>
        <a:lstStyle/>
        <a:p>
          <a:pPr marL="0" lvl="0" indent="0" algn="ctr" defTabSz="622300">
            <a:lnSpc>
              <a:spcPct val="90000"/>
            </a:lnSpc>
            <a:spcBef>
              <a:spcPct val="0"/>
            </a:spcBef>
            <a:spcAft>
              <a:spcPct val="35000"/>
            </a:spcAft>
            <a:buNone/>
          </a:pPr>
          <a:r>
            <a:rPr lang="en-US" sz="1400" kern="1200"/>
            <a:t>Do not plug</a:t>
          </a:r>
        </a:p>
      </dsp:txBody>
      <dsp:txXfrm>
        <a:off x="0" y="1303179"/>
        <a:ext cx="939671" cy="613707"/>
      </dsp:txXfrm>
    </dsp:sp>
    <dsp:sp modelId="{8EEB7971-DFBF-4A27-9E07-1610D7259D13}">
      <dsp:nvSpPr>
        <dsp:cNvPr id="0" name=""/>
        <dsp:cNvSpPr/>
      </dsp:nvSpPr>
      <dsp:spPr>
        <a:xfrm>
          <a:off x="939671" y="1953709"/>
          <a:ext cx="3758686" cy="6137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929" tIns="155882" rIns="72929" bIns="155882" numCol="1" spcCol="1270" anchor="ctr" anchorCtr="0">
          <a:noAutofit/>
        </a:bodyPr>
        <a:lstStyle/>
        <a:p>
          <a:pPr marL="0" lvl="0" indent="0" algn="l" defTabSz="488950">
            <a:lnSpc>
              <a:spcPct val="90000"/>
            </a:lnSpc>
            <a:spcBef>
              <a:spcPct val="0"/>
            </a:spcBef>
            <a:spcAft>
              <a:spcPct val="35000"/>
            </a:spcAft>
            <a:buNone/>
          </a:pPr>
          <a:r>
            <a:rPr lang="en-US" sz="1100" kern="1200"/>
            <a:t>Do not nail or staple electrical cords to walls or baseboards</a:t>
          </a:r>
        </a:p>
      </dsp:txBody>
      <dsp:txXfrm>
        <a:off x="939671" y="1953709"/>
        <a:ext cx="3758686" cy="613707"/>
      </dsp:txXfrm>
    </dsp:sp>
    <dsp:sp modelId="{FA120F62-F240-478A-822C-C75BE8DEF6EC}">
      <dsp:nvSpPr>
        <dsp:cNvPr id="0" name=""/>
        <dsp:cNvSpPr/>
      </dsp:nvSpPr>
      <dsp:spPr>
        <a:xfrm>
          <a:off x="0" y="1953709"/>
          <a:ext cx="939671" cy="61370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24" tIns="60621" rIns="49724" bIns="60621" numCol="1" spcCol="1270" anchor="ctr" anchorCtr="0">
          <a:noAutofit/>
        </a:bodyPr>
        <a:lstStyle/>
        <a:p>
          <a:pPr marL="0" lvl="0" indent="0" algn="ctr" defTabSz="622300">
            <a:lnSpc>
              <a:spcPct val="90000"/>
            </a:lnSpc>
            <a:spcBef>
              <a:spcPct val="0"/>
            </a:spcBef>
            <a:spcAft>
              <a:spcPct val="35000"/>
            </a:spcAft>
            <a:buNone/>
          </a:pPr>
          <a:r>
            <a:rPr lang="en-US" sz="1400" kern="1200" dirty="0"/>
            <a:t>Do not nail or staple</a:t>
          </a:r>
        </a:p>
      </dsp:txBody>
      <dsp:txXfrm>
        <a:off x="0" y="1953709"/>
        <a:ext cx="939671" cy="613707"/>
      </dsp:txXfrm>
    </dsp:sp>
    <dsp:sp modelId="{8B1F0A33-D114-42D8-A443-0E9CCD6DEF87}">
      <dsp:nvSpPr>
        <dsp:cNvPr id="0" name=""/>
        <dsp:cNvSpPr/>
      </dsp:nvSpPr>
      <dsp:spPr>
        <a:xfrm>
          <a:off x="939671" y="2604239"/>
          <a:ext cx="3758686" cy="6137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929" tIns="155882" rIns="72929" bIns="155882" numCol="1" spcCol="1270" anchor="ctr" anchorCtr="0">
          <a:noAutofit/>
        </a:bodyPr>
        <a:lstStyle/>
        <a:p>
          <a:pPr marL="0" lvl="0" indent="0" algn="l" defTabSz="488950">
            <a:lnSpc>
              <a:spcPct val="90000"/>
            </a:lnSpc>
            <a:spcBef>
              <a:spcPct val="0"/>
            </a:spcBef>
            <a:spcAft>
              <a:spcPct val="35000"/>
            </a:spcAft>
            <a:buNone/>
          </a:pPr>
          <a:r>
            <a:rPr lang="en-US" sz="1100" kern="1200" dirty="0"/>
            <a:t>Do not run your wires through walls, doorways, carpets- If cords are covered heat cannot escape – which may result in a fire. </a:t>
          </a:r>
        </a:p>
      </dsp:txBody>
      <dsp:txXfrm>
        <a:off x="939671" y="2604239"/>
        <a:ext cx="3758686" cy="613707"/>
      </dsp:txXfrm>
    </dsp:sp>
    <dsp:sp modelId="{6F44955A-0F10-4772-9742-2CB2AD8531F2}">
      <dsp:nvSpPr>
        <dsp:cNvPr id="0" name=""/>
        <dsp:cNvSpPr/>
      </dsp:nvSpPr>
      <dsp:spPr>
        <a:xfrm>
          <a:off x="0" y="2604239"/>
          <a:ext cx="939671" cy="61370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24" tIns="60621" rIns="49724" bIns="60621" numCol="1" spcCol="1270" anchor="ctr" anchorCtr="0">
          <a:noAutofit/>
        </a:bodyPr>
        <a:lstStyle/>
        <a:p>
          <a:pPr marL="0" lvl="0" indent="0" algn="ctr" defTabSz="622300">
            <a:lnSpc>
              <a:spcPct val="90000"/>
            </a:lnSpc>
            <a:spcBef>
              <a:spcPct val="0"/>
            </a:spcBef>
            <a:spcAft>
              <a:spcPct val="35000"/>
            </a:spcAft>
            <a:buNone/>
          </a:pPr>
          <a:r>
            <a:rPr lang="en-US" sz="1400" kern="1200" dirty="0"/>
            <a:t>Passing Through Wires </a:t>
          </a:r>
        </a:p>
      </dsp:txBody>
      <dsp:txXfrm>
        <a:off x="0" y="2604239"/>
        <a:ext cx="939671" cy="613707"/>
      </dsp:txXfrm>
    </dsp:sp>
    <dsp:sp modelId="{70E83BE6-4786-4BF3-AECD-724E499275D1}">
      <dsp:nvSpPr>
        <dsp:cNvPr id="0" name=""/>
        <dsp:cNvSpPr/>
      </dsp:nvSpPr>
      <dsp:spPr>
        <a:xfrm>
          <a:off x="939671" y="3254769"/>
          <a:ext cx="3758686" cy="6137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929" tIns="155882" rIns="72929" bIns="155882" numCol="1" spcCol="1270" anchor="ctr" anchorCtr="0">
          <a:noAutofit/>
        </a:bodyPr>
        <a:lstStyle/>
        <a:p>
          <a:pPr marL="0" lvl="0" indent="0" algn="l" defTabSz="488950">
            <a:lnSpc>
              <a:spcPct val="90000"/>
            </a:lnSpc>
            <a:spcBef>
              <a:spcPct val="0"/>
            </a:spcBef>
            <a:spcAft>
              <a:spcPct val="35000"/>
            </a:spcAft>
            <a:buNone/>
          </a:pPr>
          <a:r>
            <a:rPr lang="en-US" sz="1100" kern="1200" dirty="0"/>
            <a:t>Purchase chords that are approved by a testing laboratory. US market – UL,ETL,CSA certified cords. Nationally Recognized by OSHA. </a:t>
          </a:r>
        </a:p>
      </dsp:txBody>
      <dsp:txXfrm>
        <a:off x="939671" y="3254769"/>
        <a:ext cx="3758686" cy="613707"/>
      </dsp:txXfrm>
    </dsp:sp>
    <dsp:sp modelId="{8D8141D6-D066-4DC5-B0BD-73CC720C6ED5}">
      <dsp:nvSpPr>
        <dsp:cNvPr id="0" name=""/>
        <dsp:cNvSpPr/>
      </dsp:nvSpPr>
      <dsp:spPr>
        <a:xfrm>
          <a:off x="0" y="3254769"/>
          <a:ext cx="939671" cy="61370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24" tIns="60621" rIns="49724" bIns="60621" numCol="1" spcCol="1270" anchor="ctr" anchorCtr="0">
          <a:noAutofit/>
        </a:bodyPr>
        <a:lstStyle/>
        <a:p>
          <a:pPr marL="0" lvl="0" indent="0" algn="ctr" defTabSz="622300">
            <a:lnSpc>
              <a:spcPct val="90000"/>
            </a:lnSpc>
            <a:spcBef>
              <a:spcPct val="0"/>
            </a:spcBef>
            <a:spcAft>
              <a:spcPct val="35000"/>
            </a:spcAft>
            <a:buNone/>
          </a:pPr>
          <a:r>
            <a:rPr lang="en-US" sz="1400" kern="1200"/>
            <a:t>Purchase</a:t>
          </a:r>
        </a:p>
      </dsp:txBody>
      <dsp:txXfrm>
        <a:off x="0" y="3254769"/>
        <a:ext cx="939671" cy="613707"/>
      </dsp:txXfrm>
    </dsp:sp>
    <dsp:sp modelId="{3F206F26-715D-47A4-B205-DAED8B4A7B47}">
      <dsp:nvSpPr>
        <dsp:cNvPr id="0" name=""/>
        <dsp:cNvSpPr/>
      </dsp:nvSpPr>
      <dsp:spPr>
        <a:xfrm>
          <a:off x="939671" y="3905300"/>
          <a:ext cx="3758686" cy="61370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929" tIns="155882" rIns="72929" bIns="155882" numCol="1" spcCol="1270" anchor="ctr" anchorCtr="0">
          <a:noAutofit/>
        </a:bodyPr>
        <a:lstStyle/>
        <a:p>
          <a:pPr marL="0" lvl="0" indent="0" algn="l" defTabSz="488950">
            <a:lnSpc>
              <a:spcPct val="90000"/>
            </a:lnSpc>
            <a:spcBef>
              <a:spcPct val="0"/>
            </a:spcBef>
            <a:spcAft>
              <a:spcPct val="35000"/>
            </a:spcAft>
            <a:buNone/>
          </a:pPr>
          <a:r>
            <a:rPr lang="en-US" sz="1100" kern="1200"/>
            <a:t>Inspect cords for damage before use. Check for cracked or frayed sockets, loose or bare wires and loose connections. </a:t>
          </a:r>
        </a:p>
      </dsp:txBody>
      <dsp:txXfrm>
        <a:off x="939671" y="3905300"/>
        <a:ext cx="3758686" cy="613707"/>
      </dsp:txXfrm>
    </dsp:sp>
    <dsp:sp modelId="{369C687B-2DEE-4F08-BD62-AFC55F77C2A5}">
      <dsp:nvSpPr>
        <dsp:cNvPr id="0" name=""/>
        <dsp:cNvSpPr/>
      </dsp:nvSpPr>
      <dsp:spPr>
        <a:xfrm>
          <a:off x="0" y="3905300"/>
          <a:ext cx="939671" cy="61370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724" tIns="60621" rIns="49724" bIns="60621" numCol="1" spcCol="1270" anchor="ctr" anchorCtr="0">
          <a:noAutofit/>
        </a:bodyPr>
        <a:lstStyle/>
        <a:p>
          <a:pPr marL="0" lvl="0" indent="0" algn="ctr" defTabSz="622300">
            <a:lnSpc>
              <a:spcPct val="90000"/>
            </a:lnSpc>
            <a:spcBef>
              <a:spcPct val="0"/>
            </a:spcBef>
            <a:spcAft>
              <a:spcPct val="35000"/>
            </a:spcAft>
            <a:buNone/>
          </a:pPr>
          <a:r>
            <a:rPr lang="en-US" sz="1400" kern="1200"/>
            <a:t>Inspect</a:t>
          </a:r>
        </a:p>
      </dsp:txBody>
      <dsp:txXfrm>
        <a:off x="0" y="3905300"/>
        <a:ext cx="939671" cy="6137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9075C-378A-4BBE-9783-ABFF6E9F4DEA}">
      <dsp:nvSpPr>
        <dsp:cNvPr id="0" name=""/>
        <dsp:cNvSpPr/>
      </dsp:nvSpPr>
      <dsp:spPr>
        <a:xfrm>
          <a:off x="0" y="264617"/>
          <a:ext cx="485687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042959-767E-4A5C-A366-FC9DFDA56875}">
      <dsp:nvSpPr>
        <dsp:cNvPr id="0" name=""/>
        <dsp:cNvSpPr/>
      </dsp:nvSpPr>
      <dsp:spPr>
        <a:xfrm>
          <a:off x="242843" y="28457"/>
          <a:ext cx="339981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505" tIns="0" rIns="128505" bIns="0" numCol="1" spcCol="1270" anchor="ctr" anchorCtr="0">
          <a:noAutofit/>
        </a:bodyPr>
        <a:lstStyle/>
        <a:p>
          <a:pPr marL="0" lvl="0" indent="0" algn="l" defTabSz="711200">
            <a:lnSpc>
              <a:spcPct val="90000"/>
            </a:lnSpc>
            <a:spcBef>
              <a:spcPct val="0"/>
            </a:spcBef>
            <a:spcAft>
              <a:spcPct val="35000"/>
            </a:spcAft>
            <a:buNone/>
          </a:pPr>
          <a:r>
            <a:rPr lang="en-US" sz="1600" b="1" kern="1200"/>
            <a:t>Manual Pull Stations </a:t>
          </a:r>
          <a:endParaRPr lang="en-US" sz="1600" kern="1200"/>
        </a:p>
      </dsp:txBody>
      <dsp:txXfrm>
        <a:off x="265900" y="51514"/>
        <a:ext cx="3353701" cy="426206"/>
      </dsp:txXfrm>
    </dsp:sp>
    <dsp:sp modelId="{A4CA25BB-5FE7-4B1F-BC1F-9DFFC809EB09}">
      <dsp:nvSpPr>
        <dsp:cNvPr id="0" name=""/>
        <dsp:cNvSpPr/>
      </dsp:nvSpPr>
      <dsp:spPr>
        <a:xfrm>
          <a:off x="0" y="990377"/>
          <a:ext cx="485687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C9DF7C-3770-4810-A336-7ADA85ED80A0}">
      <dsp:nvSpPr>
        <dsp:cNvPr id="0" name=""/>
        <dsp:cNvSpPr/>
      </dsp:nvSpPr>
      <dsp:spPr>
        <a:xfrm>
          <a:off x="242843" y="754217"/>
          <a:ext cx="339981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505" tIns="0" rIns="128505" bIns="0" numCol="1" spcCol="1270" anchor="ctr" anchorCtr="0">
          <a:noAutofit/>
        </a:bodyPr>
        <a:lstStyle/>
        <a:p>
          <a:pPr marL="0" lvl="0" indent="0" algn="l" defTabSz="711200">
            <a:lnSpc>
              <a:spcPct val="90000"/>
            </a:lnSpc>
            <a:spcBef>
              <a:spcPct val="0"/>
            </a:spcBef>
            <a:spcAft>
              <a:spcPct val="35000"/>
            </a:spcAft>
            <a:buNone/>
          </a:pPr>
          <a:r>
            <a:rPr lang="en-US" sz="1600" b="1" kern="1200"/>
            <a:t>Smoke Alarms </a:t>
          </a:r>
          <a:endParaRPr lang="en-US" sz="1600" kern="1200"/>
        </a:p>
      </dsp:txBody>
      <dsp:txXfrm>
        <a:off x="265900" y="777274"/>
        <a:ext cx="3353701" cy="426206"/>
      </dsp:txXfrm>
    </dsp:sp>
    <dsp:sp modelId="{BE4B7698-60B1-448F-ADF6-B16C6F8F2EDB}">
      <dsp:nvSpPr>
        <dsp:cNvPr id="0" name=""/>
        <dsp:cNvSpPr/>
      </dsp:nvSpPr>
      <dsp:spPr>
        <a:xfrm>
          <a:off x="0" y="1716137"/>
          <a:ext cx="485687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C1DEB1-C1C4-449C-9843-B7A11C254029}">
      <dsp:nvSpPr>
        <dsp:cNvPr id="0" name=""/>
        <dsp:cNvSpPr/>
      </dsp:nvSpPr>
      <dsp:spPr>
        <a:xfrm>
          <a:off x="242843" y="1479977"/>
          <a:ext cx="339981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505" tIns="0" rIns="128505" bIns="0" numCol="1" spcCol="1270" anchor="ctr" anchorCtr="0">
          <a:noAutofit/>
        </a:bodyPr>
        <a:lstStyle/>
        <a:p>
          <a:pPr marL="0" lvl="0" indent="0" algn="l" defTabSz="711200">
            <a:lnSpc>
              <a:spcPct val="90000"/>
            </a:lnSpc>
            <a:spcBef>
              <a:spcPct val="0"/>
            </a:spcBef>
            <a:spcAft>
              <a:spcPct val="35000"/>
            </a:spcAft>
            <a:buNone/>
          </a:pPr>
          <a:r>
            <a:rPr lang="en-US" sz="1600" b="1" kern="1200"/>
            <a:t>Duct Detectors  </a:t>
          </a:r>
          <a:endParaRPr lang="en-US" sz="1600" kern="1200"/>
        </a:p>
      </dsp:txBody>
      <dsp:txXfrm>
        <a:off x="265900" y="1503034"/>
        <a:ext cx="3353701" cy="426206"/>
      </dsp:txXfrm>
    </dsp:sp>
    <dsp:sp modelId="{DCA3ECC2-71D7-499A-9023-D8B1FFF5DC80}">
      <dsp:nvSpPr>
        <dsp:cNvPr id="0" name=""/>
        <dsp:cNvSpPr/>
      </dsp:nvSpPr>
      <dsp:spPr>
        <a:xfrm>
          <a:off x="0" y="2441897"/>
          <a:ext cx="485687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804A46-380A-420F-A79A-EC0C89566321}">
      <dsp:nvSpPr>
        <dsp:cNvPr id="0" name=""/>
        <dsp:cNvSpPr/>
      </dsp:nvSpPr>
      <dsp:spPr>
        <a:xfrm>
          <a:off x="242843" y="2205737"/>
          <a:ext cx="339981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505" tIns="0" rIns="128505" bIns="0" numCol="1" spcCol="1270" anchor="ctr" anchorCtr="0">
          <a:noAutofit/>
        </a:bodyPr>
        <a:lstStyle/>
        <a:p>
          <a:pPr marL="0" lvl="0" indent="0" algn="l" defTabSz="711200">
            <a:lnSpc>
              <a:spcPct val="90000"/>
            </a:lnSpc>
            <a:spcBef>
              <a:spcPct val="0"/>
            </a:spcBef>
            <a:spcAft>
              <a:spcPct val="35000"/>
            </a:spcAft>
            <a:buNone/>
          </a:pPr>
          <a:r>
            <a:rPr lang="en-US" sz="1600" b="1" kern="1200"/>
            <a:t>Water-flow/tamper Sensors</a:t>
          </a:r>
          <a:endParaRPr lang="en-US" sz="1600" kern="1200"/>
        </a:p>
      </dsp:txBody>
      <dsp:txXfrm>
        <a:off x="265900" y="2228794"/>
        <a:ext cx="3353701" cy="426206"/>
      </dsp:txXfrm>
    </dsp:sp>
    <dsp:sp modelId="{1136768A-373F-4FF1-99B7-E432648A54F9}">
      <dsp:nvSpPr>
        <dsp:cNvPr id="0" name=""/>
        <dsp:cNvSpPr/>
      </dsp:nvSpPr>
      <dsp:spPr>
        <a:xfrm>
          <a:off x="0" y="3167658"/>
          <a:ext cx="4856879"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B1753B-0E66-4029-8A83-AA8E411218B6}">
      <dsp:nvSpPr>
        <dsp:cNvPr id="0" name=""/>
        <dsp:cNvSpPr/>
      </dsp:nvSpPr>
      <dsp:spPr>
        <a:xfrm>
          <a:off x="242843" y="2931498"/>
          <a:ext cx="3399815"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505" tIns="0" rIns="128505" bIns="0" numCol="1" spcCol="1270" anchor="ctr" anchorCtr="0">
          <a:noAutofit/>
        </a:bodyPr>
        <a:lstStyle/>
        <a:p>
          <a:pPr marL="0" lvl="0" indent="0" algn="l" defTabSz="711200">
            <a:lnSpc>
              <a:spcPct val="90000"/>
            </a:lnSpc>
            <a:spcBef>
              <a:spcPct val="0"/>
            </a:spcBef>
            <a:spcAft>
              <a:spcPct val="35000"/>
            </a:spcAft>
            <a:buNone/>
          </a:pPr>
          <a:r>
            <a:rPr lang="en-US" sz="1600" b="1" kern="1200"/>
            <a:t>Fire Sprinkler Devices </a:t>
          </a:r>
          <a:endParaRPr lang="en-US" sz="1600" kern="1200"/>
        </a:p>
      </dsp:txBody>
      <dsp:txXfrm>
        <a:off x="265900" y="2954555"/>
        <a:ext cx="3353701" cy="426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675D8-F5F6-4840-A6B2-30C1DF14D588}">
      <dsp:nvSpPr>
        <dsp:cNvPr id="0" name=""/>
        <dsp:cNvSpPr/>
      </dsp:nvSpPr>
      <dsp:spPr>
        <a:xfrm>
          <a:off x="0" y="122057"/>
          <a:ext cx="5104842" cy="374400"/>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Exiting the Building</a:t>
          </a:r>
        </a:p>
      </dsp:txBody>
      <dsp:txXfrm>
        <a:off x="18277" y="140334"/>
        <a:ext cx="5068288" cy="337846"/>
      </dsp:txXfrm>
    </dsp:sp>
    <dsp:sp modelId="{8AF5F07D-6FE9-4B49-8C67-4E01E91BE7A5}">
      <dsp:nvSpPr>
        <dsp:cNvPr id="0" name=""/>
        <dsp:cNvSpPr/>
      </dsp:nvSpPr>
      <dsp:spPr>
        <a:xfrm>
          <a:off x="0" y="496457"/>
          <a:ext cx="5104842" cy="298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79"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b="1" kern="1200" dirty="0">
              <a:solidFill>
                <a:schemeClr val="bg1"/>
              </a:solidFill>
            </a:rPr>
            <a:t>Evacuate calmly but quickly through the fire exit stairwells (Do not use elevators). </a:t>
          </a:r>
        </a:p>
        <a:p>
          <a:pPr marL="114300" lvl="1" indent="-114300" algn="l" defTabSz="533400">
            <a:lnSpc>
              <a:spcPct val="90000"/>
            </a:lnSpc>
            <a:spcBef>
              <a:spcPct val="0"/>
            </a:spcBef>
            <a:spcAft>
              <a:spcPct val="20000"/>
            </a:spcAft>
            <a:buChar char="•"/>
          </a:pPr>
          <a:r>
            <a:rPr lang="en-US" sz="1200" b="1" kern="1200" dirty="0">
              <a:solidFill>
                <a:schemeClr val="bg1"/>
              </a:solidFill>
            </a:rPr>
            <a:t>Fire Wardens, Deputy Fire Warden, Searchers, and Buddies Should exercise leadership and execute their roles.</a:t>
          </a:r>
        </a:p>
        <a:p>
          <a:pPr marL="114300" lvl="1" indent="-114300" algn="l" defTabSz="533400">
            <a:lnSpc>
              <a:spcPct val="90000"/>
            </a:lnSpc>
            <a:spcBef>
              <a:spcPct val="0"/>
            </a:spcBef>
            <a:spcAft>
              <a:spcPct val="20000"/>
            </a:spcAft>
            <a:buChar char="•"/>
          </a:pPr>
          <a:r>
            <a:rPr lang="en-US" sz="1200" b="1" kern="1200" dirty="0">
              <a:solidFill>
                <a:schemeClr val="bg1"/>
              </a:solidFill>
            </a:rPr>
            <a:t>Occupants should emphasize being quite to hear instructions clearly and cooperate.</a:t>
          </a:r>
        </a:p>
        <a:p>
          <a:pPr marL="114300" lvl="1" indent="-114300" algn="l" defTabSz="533400">
            <a:lnSpc>
              <a:spcPct val="90000"/>
            </a:lnSpc>
            <a:spcBef>
              <a:spcPct val="0"/>
            </a:spcBef>
            <a:spcAft>
              <a:spcPct val="20000"/>
            </a:spcAft>
            <a:buChar char="•"/>
          </a:pPr>
          <a:r>
            <a:rPr lang="en-US" sz="1200" b="1" kern="1200" dirty="0">
              <a:solidFill>
                <a:schemeClr val="bg1"/>
              </a:solidFill>
            </a:rPr>
            <a:t>Buddies to assist their designated handicapped person to the fire exit stairwell landing or stay in the tenant space and remain with them until emergency personnel/HFD can evacuate handicapped person.</a:t>
          </a:r>
        </a:p>
        <a:p>
          <a:pPr marL="114300" lvl="1" indent="-114300" algn="l" defTabSz="533400">
            <a:lnSpc>
              <a:spcPct val="90000"/>
            </a:lnSpc>
            <a:spcBef>
              <a:spcPct val="0"/>
            </a:spcBef>
            <a:spcAft>
              <a:spcPct val="20000"/>
            </a:spcAft>
            <a:buChar char="•"/>
          </a:pPr>
          <a:r>
            <a:rPr lang="en-US" sz="1200" b="1" kern="1200" dirty="0">
              <a:solidFill>
                <a:schemeClr val="bg1"/>
              </a:solidFill>
            </a:rPr>
            <a:t>Once floor is clear, Searchers are to check their assigned areas, including restrooms, to ensure all office occupants have exited. </a:t>
          </a:r>
        </a:p>
        <a:p>
          <a:pPr marL="114300" lvl="1" indent="-114300" algn="l" defTabSz="533400">
            <a:lnSpc>
              <a:spcPct val="90000"/>
            </a:lnSpc>
            <a:spcBef>
              <a:spcPct val="0"/>
            </a:spcBef>
            <a:spcAft>
              <a:spcPct val="20000"/>
            </a:spcAft>
            <a:buChar char="•"/>
          </a:pPr>
          <a:r>
            <a:rPr lang="en-US" sz="1200" b="1" kern="1200" dirty="0">
              <a:solidFill>
                <a:schemeClr val="bg1"/>
              </a:solidFill>
            </a:rPr>
            <a:t>Fire Wardens and searchers must ensure that everyone has exited before evacuating themselves. </a:t>
          </a:r>
        </a:p>
        <a:p>
          <a:pPr marL="114300" lvl="1" indent="-114300" algn="l" defTabSz="533400">
            <a:lnSpc>
              <a:spcPct val="90000"/>
            </a:lnSpc>
            <a:spcBef>
              <a:spcPct val="0"/>
            </a:spcBef>
            <a:spcAft>
              <a:spcPct val="20000"/>
            </a:spcAft>
            <a:buChar char="•"/>
          </a:pPr>
          <a:r>
            <a:rPr lang="en-US" sz="1200" b="1" kern="1200" dirty="0">
              <a:solidFill>
                <a:schemeClr val="bg1"/>
              </a:solidFill>
            </a:rPr>
            <a:t>Fire Wardens are to direct occupants to immediately report to Assembly location (Hawaii State Capitol Lawn) upon exiting the building</a:t>
          </a:r>
          <a:r>
            <a:rPr lang="en-US" sz="1200" kern="1200" dirty="0"/>
            <a:t>. </a:t>
          </a:r>
        </a:p>
      </dsp:txBody>
      <dsp:txXfrm>
        <a:off x="0" y="496457"/>
        <a:ext cx="5104842" cy="2980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A47D5-AFB4-4145-A515-8C14418287D6}">
      <dsp:nvSpPr>
        <dsp:cNvPr id="0" name=""/>
        <dsp:cNvSpPr/>
      </dsp:nvSpPr>
      <dsp:spPr>
        <a:xfrm>
          <a:off x="78465" y="132646"/>
          <a:ext cx="1625475" cy="289536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943" tIns="0" rIns="174943" bIns="330200" numCol="1" spcCol="1270" anchor="t" anchorCtr="0">
          <a:noAutofit/>
        </a:bodyPr>
        <a:lstStyle/>
        <a:p>
          <a:pPr marL="0" lvl="0" indent="0" algn="l" defTabSz="488950">
            <a:lnSpc>
              <a:spcPct val="90000"/>
            </a:lnSpc>
            <a:spcBef>
              <a:spcPct val="0"/>
            </a:spcBef>
            <a:spcAft>
              <a:spcPct val="35000"/>
            </a:spcAft>
            <a:buNone/>
          </a:pPr>
          <a:r>
            <a:rPr lang="en-US" sz="1100" b="1" kern="1200" dirty="0">
              <a:solidFill>
                <a:schemeClr val="bg1"/>
              </a:solidFill>
            </a:rPr>
            <a:t>Fire wardens to direct office occupants to Assembly Location and position your group in the appropriate floor positions at the Capitol Lawn.  </a:t>
          </a:r>
        </a:p>
      </dsp:txBody>
      <dsp:txXfrm>
        <a:off x="78465" y="1290793"/>
        <a:ext cx="1625475" cy="1737221"/>
      </dsp:txXfrm>
    </dsp:sp>
    <dsp:sp modelId="{F467570E-B4FF-4B4B-8C34-2E1BC5D358D1}">
      <dsp:nvSpPr>
        <dsp:cNvPr id="0" name=""/>
        <dsp:cNvSpPr/>
      </dsp:nvSpPr>
      <dsp:spPr>
        <a:xfrm>
          <a:off x="5665" y="517685"/>
          <a:ext cx="1771075" cy="85011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4943" tIns="165100" rIns="174943" bIns="165100" numCol="1" spcCol="1270" anchor="ctr" anchorCtr="0">
          <a:noAutofit/>
        </a:bodyPr>
        <a:lstStyle/>
        <a:p>
          <a:pPr marL="0" lvl="0" indent="0" algn="l" defTabSz="1733550">
            <a:lnSpc>
              <a:spcPct val="90000"/>
            </a:lnSpc>
            <a:spcBef>
              <a:spcPct val="0"/>
            </a:spcBef>
            <a:spcAft>
              <a:spcPct val="35000"/>
            </a:spcAft>
            <a:buNone/>
          </a:pPr>
          <a:r>
            <a:rPr lang="en-US" sz="3900" kern="1200"/>
            <a:t>01</a:t>
          </a:r>
        </a:p>
      </dsp:txBody>
      <dsp:txXfrm>
        <a:off x="5665" y="517685"/>
        <a:ext cx="1771075" cy="850116"/>
      </dsp:txXfrm>
    </dsp:sp>
    <dsp:sp modelId="{5780C967-8322-4F43-943C-FF2D3EFDFAB4}">
      <dsp:nvSpPr>
        <dsp:cNvPr id="0" name=""/>
        <dsp:cNvSpPr/>
      </dsp:nvSpPr>
      <dsp:spPr>
        <a:xfrm>
          <a:off x="1896076" y="149351"/>
          <a:ext cx="1759209" cy="2857665"/>
        </a:xfrm>
        <a:prstGeom prst="rect">
          <a:avLst/>
        </a:prstGeom>
        <a:solidFill>
          <a:schemeClr val="accent5">
            <a:hueOff val="-4015996"/>
            <a:satOff val="717"/>
            <a:lumOff val="-1569"/>
            <a:alphaOff val="0"/>
          </a:schemeClr>
        </a:solidFill>
        <a:ln w="12700" cap="flat" cmpd="sng" algn="ctr">
          <a:solidFill>
            <a:schemeClr val="accent5">
              <a:hueOff val="-4015996"/>
              <a:satOff val="717"/>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943" tIns="0" rIns="174943" bIns="330200" numCol="1" spcCol="1270" anchor="t" anchorCtr="0">
          <a:noAutofit/>
        </a:bodyPr>
        <a:lstStyle/>
        <a:p>
          <a:pPr marL="0" lvl="0" indent="0" algn="l" defTabSz="488950">
            <a:lnSpc>
              <a:spcPct val="90000"/>
            </a:lnSpc>
            <a:spcBef>
              <a:spcPct val="0"/>
            </a:spcBef>
            <a:spcAft>
              <a:spcPct val="35000"/>
            </a:spcAft>
            <a:buNone/>
          </a:pPr>
          <a:r>
            <a:rPr lang="en-US" sz="1100" b="1" kern="1200" dirty="0">
              <a:solidFill>
                <a:schemeClr val="bg1"/>
              </a:solidFill>
            </a:rPr>
            <a:t>Occupants should not wander or leave the Assembly location and ensure that everyone is accounted for. Keep your respected group together for ease of headcount. </a:t>
          </a:r>
        </a:p>
      </dsp:txBody>
      <dsp:txXfrm>
        <a:off x="1896076" y="1292417"/>
        <a:ext cx="1759209" cy="1714599"/>
      </dsp:txXfrm>
    </dsp:sp>
    <dsp:sp modelId="{719485B9-28B9-45C0-8CA0-406389E7FE61}">
      <dsp:nvSpPr>
        <dsp:cNvPr id="0" name=""/>
        <dsp:cNvSpPr/>
      </dsp:nvSpPr>
      <dsp:spPr>
        <a:xfrm>
          <a:off x="1918427" y="498833"/>
          <a:ext cx="1771075" cy="85011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4943" tIns="165100" rIns="174943" bIns="165100" numCol="1" spcCol="1270" anchor="ctr" anchorCtr="0">
          <a:noAutofit/>
        </a:bodyPr>
        <a:lstStyle/>
        <a:p>
          <a:pPr marL="0" lvl="0" indent="0" algn="l" defTabSz="1733550">
            <a:lnSpc>
              <a:spcPct val="90000"/>
            </a:lnSpc>
            <a:spcBef>
              <a:spcPct val="0"/>
            </a:spcBef>
            <a:spcAft>
              <a:spcPct val="35000"/>
            </a:spcAft>
            <a:buNone/>
          </a:pPr>
          <a:r>
            <a:rPr lang="en-US" sz="3900" kern="1200"/>
            <a:t>02</a:t>
          </a:r>
        </a:p>
      </dsp:txBody>
      <dsp:txXfrm>
        <a:off x="1918427" y="498833"/>
        <a:ext cx="1771075" cy="850116"/>
      </dsp:txXfrm>
    </dsp:sp>
    <dsp:sp modelId="{4AC4C15D-E79E-4383-A8D5-EC541695E064}">
      <dsp:nvSpPr>
        <dsp:cNvPr id="0" name=""/>
        <dsp:cNvSpPr/>
      </dsp:nvSpPr>
      <dsp:spPr>
        <a:xfrm>
          <a:off x="3840610" y="132646"/>
          <a:ext cx="1771075" cy="2844063"/>
        </a:xfrm>
        <a:prstGeom prst="rect">
          <a:avLst/>
        </a:prstGeom>
        <a:solidFill>
          <a:schemeClr val="accent5">
            <a:hueOff val="-8031992"/>
            <a:satOff val="1435"/>
            <a:lumOff val="-3137"/>
            <a:alphaOff val="0"/>
          </a:schemeClr>
        </a:solidFill>
        <a:ln w="12700" cap="flat" cmpd="sng" algn="ctr">
          <a:solidFill>
            <a:schemeClr val="accent5">
              <a:hueOff val="-8031992"/>
              <a:satOff val="1435"/>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943" tIns="0" rIns="174943" bIns="330200" numCol="1" spcCol="1270" anchor="t" anchorCtr="0">
          <a:noAutofit/>
        </a:bodyPr>
        <a:lstStyle/>
        <a:p>
          <a:pPr marL="0" lvl="0" indent="0" algn="l" defTabSz="488950">
            <a:lnSpc>
              <a:spcPct val="90000"/>
            </a:lnSpc>
            <a:spcBef>
              <a:spcPct val="0"/>
            </a:spcBef>
            <a:spcAft>
              <a:spcPct val="35000"/>
            </a:spcAft>
            <a:buNone/>
          </a:pPr>
          <a:r>
            <a:rPr lang="en-US" sz="1100" b="1" kern="1200" dirty="0">
              <a:solidFill>
                <a:schemeClr val="bg1"/>
              </a:solidFill>
            </a:rPr>
            <a:t>Fire Wardens must complete a head count at the Assembly Location with management form provided. This form will be inspected by the Emergency Response Team. </a:t>
          </a:r>
        </a:p>
      </dsp:txBody>
      <dsp:txXfrm>
        <a:off x="3840610" y="1270271"/>
        <a:ext cx="1771075" cy="1706438"/>
      </dsp:txXfrm>
    </dsp:sp>
    <dsp:sp modelId="{DBDD4E6D-E730-435C-8F89-E2DCD1D2DAD5}">
      <dsp:nvSpPr>
        <dsp:cNvPr id="0" name=""/>
        <dsp:cNvSpPr/>
      </dsp:nvSpPr>
      <dsp:spPr>
        <a:xfrm>
          <a:off x="3831188" y="492032"/>
          <a:ext cx="1771075" cy="85011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4943" tIns="165100" rIns="174943" bIns="165100" numCol="1" spcCol="1270" anchor="ctr" anchorCtr="0">
          <a:noAutofit/>
        </a:bodyPr>
        <a:lstStyle/>
        <a:p>
          <a:pPr marL="0" lvl="0" indent="0" algn="l" defTabSz="1733550">
            <a:lnSpc>
              <a:spcPct val="90000"/>
            </a:lnSpc>
            <a:spcBef>
              <a:spcPct val="0"/>
            </a:spcBef>
            <a:spcAft>
              <a:spcPct val="35000"/>
            </a:spcAft>
            <a:buNone/>
          </a:pPr>
          <a:r>
            <a:rPr lang="en-US" sz="3900" kern="1200"/>
            <a:t>03</a:t>
          </a:r>
        </a:p>
      </dsp:txBody>
      <dsp:txXfrm>
        <a:off x="3831188" y="492032"/>
        <a:ext cx="1771075" cy="850116"/>
      </dsp:txXfrm>
    </dsp:sp>
    <dsp:sp modelId="{92A535FD-15F4-4A0C-BD22-C13FB0AD8C1D}">
      <dsp:nvSpPr>
        <dsp:cNvPr id="0" name=""/>
        <dsp:cNvSpPr/>
      </dsp:nvSpPr>
      <dsp:spPr>
        <a:xfrm>
          <a:off x="5743950" y="132646"/>
          <a:ext cx="1771075" cy="2862915"/>
        </a:xfrm>
        <a:prstGeom prst="rect">
          <a:avLst/>
        </a:prstGeom>
        <a:solidFill>
          <a:schemeClr val="accent5">
            <a:hueOff val="-12047988"/>
            <a:satOff val="2152"/>
            <a:lumOff val="-4706"/>
            <a:alphaOff val="0"/>
          </a:schemeClr>
        </a:solidFill>
        <a:ln w="12700" cap="flat" cmpd="sng" algn="ctr">
          <a:solidFill>
            <a:schemeClr val="accent5">
              <a:hueOff val="-12047988"/>
              <a:satOff val="2152"/>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943" tIns="0" rIns="174943" bIns="330200" numCol="1" spcCol="1270" anchor="t" anchorCtr="0">
          <a:noAutofit/>
        </a:bodyPr>
        <a:lstStyle/>
        <a:p>
          <a:pPr marL="0" lvl="0" indent="0" algn="l" defTabSz="488950">
            <a:lnSpc>
              <a:spcPct val="90000"/>
            </a:lnSpc>
            <a:spcBef>
              <a:spcPct val="0"/>
            </a:spcBef>
            <a:spcAft>
              <a:spcPct val="35000"/>
            </a:spcAft>
            <a:buNone/>
          </a:pPr>
          <a:r>
            <a:rPr lang="en-US" sz="1100" b="1" kern="1200" dirty="0">
              <a:solidFill>
                <a:schemeClr val="bg1"/>
              </a:solidFill>
            </a:rPr>
            <a:t>If anyone is missing, please report it to the emergency response team and emergency personnel. Please take note of any individuals that are disabled that are at a safe refuge area accompanied by a (buddy) </a:t>
          </a:r>
        </a:p>
      </dsp:txBody>
      <dsp:txXfrm>
        <a:off x="5743950" y="1277812"/>
        <a:ext cx="1771075" cy="1717749"/>
      </dsp:txXfrm>
    </dsp:sp>
    <dsp:sp modelId="{101533E5-0C23-40B8-BCF6-144C231897B5}">
      <dsp:nvSpPr>
        <dsp:cNvPr id="0" name=""/>
        <dsp:cNvSpPr/>
      </dsp:nvSpPr>
      <dsp:spPr>
        <a:xfrm>
          <a:off x="5743950" y="501458"/>
          <a:ext cx="1771075" cy="85011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4943" tIns="165100" rIns="174943" bIns="165100" numCol="1" spcCol="1270" anchor="ctr" anchorCtr="0">
          <a:noAutofit/>
        </a:bodyPr>
        <a:lstStyle/>
        <a:p>
          <a:pPr marL="0" lvl="0" indent="0" algn="l" defTabSz="1733550">
            <a:lnSpc>
              <a:spcPct val="90000"/>
            </a:lnSpc>
            <a:spcBef>
              <a:spcPct val="0"/>
            </a:spcBef>
            <a:spcAft>
              <a:spcPct val="35000"/>
            </a:spcAft>
            <a:buNone/>
          </a:pPr>
          <a:r>
            <a:rPr lang="en-US" sz="3900" kern="1200"/>
            <a:t>04</a:t>
          </a:r>
        </a:p>
      </dsp:txBody>
      <dsp:txXfrm>
        <a:off x="5743950" y="501458"/>
        <a:ext cx="1771075" cy="850116"/>
      </dsp:txXfrm>
    </dsp:sp>
    <dsp:sp modelId="{E5DD9D67-DA12-469A-AA41-74CF0F14CD13}">
      <dsp:nvSpPr>
        <dsp:cNvPr id="0" name=""/>
        <dsp:cNvSpPr/>
      </dsp:nvSpPr>
      <dsp:spPr>
        <a:xfrm>
          <a:off x="7656711" y="132646"/>
          <a:ext cx="1771075" cy="2860003"/>
        </a:xfrm>
        <a:prstGeom prst="rect">
          <a:avLst/>
        </a:prstGeom>
        <a:solidFill>
          <a:schemeClr val="accent5">
            <a:hueOff val="-16063984"/>
            <a:satOff val="2870"/>
            <a:lumOff val="-6275"/>
            <a:alphaOff val="0"/>
          </a:schemeClr>
        </a:solidFill>
        <a:ln w="12700" cap="flat" cmpd="sng" algn="ctr">
          <a:solidFill>
            <a:schemeClr val="accent5">
              <a:hueOff val="-16063984"/>
              <a:satOff val="2870"/>
              <a:lumOff val="-62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943" tIns="0" rIns="174943" bIns="330200" numCol="1" spcCol="1270" anchor="t" anchorCtr="0">
          <a:noAutofit/>
        </a:bodyPr>
        <a:lstStyle/>
        <a:p>
          <a:pPr marL="0" lvl="0" indent="0" algn="l" defTabSz="488950">
            <a:lnSpc>
              <a:spcPct val="90000"/>
            </a:lnSpc>
            <a:spcBef>
              <a:spcPct val="0"/>
            </a:spcBef>
            <a:spcAft>
              <a:spcPct val="35000"/>
            </a:spcAft>
            <a:buNone/>
          </a:pPr>
          <a:r>
            <a:rPr lang="en-US" sz="1100" b="1" kern="1200" dirty="0">
              <a:solidFill>
                <a:schemeClr val="bg1"/>
              </a:solidFill>
            </a:rPr>
            <a:t>No one should re-enter the building until the Emergency Response Team or HFD have given the all clear.   </a:t>
          </a:r>
        </a:p>
      </dsp:txBody>
      <dsp:txXfrm>
        <a:off x="7656711" y="1276647"/>
        <a:ext cx="1771075" cy="1716002"/>
      </dsp:txXfrm>
    </dsp:sp>
    <dsp:sp modelId="{C037D2EF-AE6B-4D6A-BC42-0BA6DC1D8F01}">
      <dsp:nvSpPr>
        <dsp:cNvPr id="0" name=""/>
        <dsp:cNvSpPr/>
      </dsp:nvSpPr>
      <dsp:spPr>
        <a:xfrm>
          <a:off x="7656711" y="500002"/>
          <a:ext cx="1771075" cy="85011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4943" tIns="165100" rIns="174943" bIns="165100" numCol="1" spcCol="1270" anchor="ctr" anchorCtr="0">
          <a:noAutofit/>
        </a:bodyPr>
        <a:lstStyle/>
        <a:p>
          <a:pPr marL="0" lvl="0" indent="0" algn="l" defTabSz="1733550">
            <a:lnSpc>
              <a:spcPct val="90000"/>
            </a:lnSpc>
            <a:spcBef>
              <a:spcPct val="0"/>
            </a:spcBef>
            <a:spcAft>
              <a:spcPct val="35000"/>
            </a:spcAft>
            <a:buNone/>
          </a:pPr>
          <a:r>
            <a:rPr lang="en-US" sz="3900" kern="1200"/>
            <a:t>05</a:t>
          </a:r>
        </a:p>
      </dsp:txBody>
      <dsp:txXfrm>
        <a:off x="7656711" y="500002"/>
        <a:ext cx="1771075" cy="85011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27C4A-CE10-47DD-BBE1-4960514808C5}"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F7AD3-9FF9-4261-85D7-AEE29F32718D}" type="slidenum">
              <a:rPr lang="en-US" smtClean="0"/>
              <a:t>‹#›</a:t>
            </a:fld>
            <a:endParaRPr lang="en-US"/>
          </a:p>
        </p:txBody>
      </p:sp>
    </p:spTree>
    <p:extLst>
      <p:ext uri="{BB962C8B-B14F-4D97-AF65-F5344CB8AC3E}">
        <p14:creationId xmlns:p14="http://schemas.microsoft.com/office/powerpoint/2010/main" val="37169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copies</a:t>
            </a:r>
            <a:r>
              <a:rPr lang="en-US" baseline="0" dirty="0"/>
              <a:t> of the building emergency plan in a quick access area. Or place it in a go-bag (Emergency-bag) for an easy grab and go. </a:t>
            </a:r>
          </a:p>
        </p:txBody>
      </p:sp>
      <p:sp>
        <p:nvSpPr>
          <p:cNvPr id="4" name="Slide Number Placeholder 3"/>
          <p:cNvSpPr>
            <a:spLocks noGrp="1"/>
          </p:cNvSpPr>
          <p:nvPr>
            <p:ph type="sldNum" sz="quarter" idx="10"/>
          </p:nvPr>
        </p:nvSpPr>
        <p:spPr/>
        <p:txBody>
          <a:bodyPr/>
          <a:lstStyle/>
          <a:p>
            <a:fld id="{A5EF7AD3-9FF9-4261-85D7-AEE29F32718D}" type="slidenum">
              <a:rPr lang="en-US" smtClean="0"/>
              <a:t>7</a:t>
            </a:fld>
            <a:endParaRPr lang="en-US"/>
          </a:p>
        </p:txBody>
      </p:sp>
    </p:spTree>
    <p:extLst>
      <p:ext uri="{BB962C8B-B14F-4D97-AF65-F5344CB8AC3E}">
        <p14:creationId xmlns:p14="http://schemas.microsoft.com/office/powerpoint/2010/main" val="203662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closed door means more lives saved. Make a 900 degree difference. Many people actually sleep with their doors open. Having a closed door will protect you from heavy smoke and elevated temperature from a fire. </a:t>
            </a:r>
          </a:p>
        </p:txBody>
      </p:sp>
      <p:sp>
        <p:nvSpPr>
          <p:cNvPr id="4" name="Slide Number Placeholder 3"/>
          <p:cNvSpPr>
            <a:spLocks noGrp="1"/>
          </p:cNvSpPr>
          <p:nvPr>
            <p:ph type="sldNum" sz="quarter" idx="10"/>
          </p:nvPr>
        </p:nvSpPr>
        <p:spPr/>
        <p:txBody>
          <a:bodyPr/>
          <a:lstStyle/>
          <a:p>
            <a:fld id="{A5EF7AD3-9FF9-4261-85D7-AEE29F32718D}" type="slidenum">
              <a:rPr lang="en-US" smtClean="0"/>
              <a:t>8</a:t>
            </a:fld>
            <a:endParaRPr lang="en-US"/>
          </a:p>
        </p:txBody>
      </p:sp>
    </p:spTree>
    <p:extLst>
      <p:ext uri="{BB962C8B-B14F-4D97-AF65-F5344CB8AC3E}">
        <p14:creationId xmlns:p14="http://schemas.microsoft.com/office/powerpoint/2010/main" val="417212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Sprinkler type rating</a:t>
            </a:r>
            <a:r>
              <a:rPr lang="en-US" baseline="0" dirty="0"/>
              <a:t>s has a threshold of 155 degrees F. 65 degrees </a:t>
            </a:r>
            <a:r>
              <a:rPr lang="en-US" baseline="0" dirty="0" err="1"/>
              <a:t>Celcius</a:t>
            </a:r>
            <a:r>
              <a:rPr lang="en-US" baseline="0" dirty="0"/>
              <a:t>. </a:t>
            </a:r>
          </a:p>
          <a:p>
            <a:r>
              <a:rPr lang="en-US" baseline="0" dirty="0"/>
              <a:t>Sprinklers act as a suppressive system for a fire and also activates the water flow sensors in turn activates the alarms. </a:t>
            </a:r>
          </a:p>
          <a:p>
            <a:r>
              <a:rPr lang="en-US" baseline="0" dirty="0"/>
              <a:t>Smoke detectors also activate with Paint Fumes, dust and vapor- which is why they need to be maintained and clean periodically. </a:t>
            </a:r>
            <a:endParaRPr lang="en-US" dirty="0"/>
          </a:p>
        </p:txBody>
      </p:sp>
      <p:sp>
        <p:nvSpPr>
          <p:cNvPr id="4" name="Slide Number Placeholder 3"/>
          <p:cNvSpPr>
            <a:spLocks noGrp="1"/>
          </p:cNvSpPr>
          <p:nvPr>
            <p:ph type="sldNum" sz="quarter" idx="10"/>
          </p:nvPr>
        </p:nvSpPr>
        <p:spPr/>
        <p:txBody>
          <a:bodyPr/>
          <a:lstStyle/>
          <a:p>
            <a:fld id="{A5EF7AD3-9FF9-4261-85D7-AEE29F32718D}" type="slidenum">
              <a:rPr lang="en-US" smtClean="0"/>
              <a:t>16</a:t>
            </a:fld>
            <a:endParaRPr lang="en-US"/>
          </a:p>
        </p:txBody>
      </p:sp>
    </p:spTree>
    <p:extLst>
      <p:ext uri="{BB962C8B-B14F-4D97-AF65-F5344CB8AC3E}">
        <p14:creationId xmlns:p14="http://schemas.microsoft.com/office/powerpoint/2010/main" val="377400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a:t>
            </a:r>
            <a:r>
              <a:rPr lang="en-US" baseline="0" dirty="0"/>
              <a:t> system is used for False Alarms or Actual Fire situations to communicate with the building. </a:t>
            </a:r>
            <a:endParaRPr lang="en-US" dirty="0"/>
          </a:p>
        </p:txBody>
      </p:sp>
      <p:sp>
        <p:nvSpPr>
          <p:cNvPr id="4" name="Slide Number Placeholder 3"/>
          <p:cNvSpPr>
            <a:spLocks noGrp="1"/>
          </p:cNvSpPr>
          <p:nvPr>
            <p:ph type="sldNum" sz="quarter" idx="10"/>
          </p:nvPr>
        </p:nvSpPr>
        <p:spPr/>
        <p:txBody>
          <a:bodyPr/>
          <a:lstStyle/>
          <a:p>
            <a:fld id="{A5EF7AD3-9FF9-4261-85D7-AEE29F32718D}" type="slidenum">
              <a:rPr lang="en-US" smtClean="0"/>
              <a:t>17</a:t>
            </a:fld>
            <a:endParaRPr lang="en-US"/>
          </a:p>
        </p:txBody>
      </p:sp>
    </p:spTree>
    <p:extLst>
      <p:ext uri="{BB962C8B-B14F-4D97-AF65-F5344CB8AC3E}">
        <p14:creationId xmlns:p14="http://schemas.microsoft.com/office/powerpoint/2010/main" val="519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F7AD3-9FF9-4261-85D7-AEE29F32718D}" type="slidenum">
              <a:rPr lang="en-US" smtClean="0"/>
              <a:t>22</a:t>
            </a:fld>
            <a:endParaRPr lang="en-US"/>
          </a:p>
        </p:txBody>
      </p:sp>
    </p:spTree>
    <p:extLst>
      <p:ext uri="{BB962C8B-B14F-4D97-AF65-F5344CB8AC3E}">
        <p14:creationId xmlns:p14="http://schemas.microsoft.com/office/powerpoint/2010/main" val="373257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hope that you can take the information provided today to practice fire safety at work and home. </a:t>
            </a:r>
            <a:endParaRPr lang="en-US" dirty="0"/>
          </a:p>
        </p:txBody>
      </p:sp>
      <p:sp>
        <p:nvSpPr>
          <p:cNvPr id="4" name="Slide Number Placeholder 3"/>
          <p:cNvSpPr>
            <a:spLocks noGrp="1"/>
          </p:cNvSpPr>
          <p:nvPr>
            <p:ph type="sldNum" sz="quarter" idx="10"/>
          </p:nvPr>
        </p:nvSpPr>
        <p:spPr/>
        <p:txBody>
          <a:bodyPr/>
          <a:lstStyle/>
          <a:p>
            <a:fld id="{A5EF7AD3-9FF9-4261-85D7-AEE29F32718D}" type="slidenum">
              <a:rPr lang="en-US" smtClean="0"/>
              <a:t>29</a:t>
            </a:fld>
            <a:endParaRPr lang="en-US"/>
          </a:p>
        </p:txBody>
      </p:sp>
    </p:spTree>
    <p:extLst>
      <p:ext uri="{BB962C8B-B14F-4D97-AF65-F5344CB8AC3E}">
        <p14:creationId xmlns:p14="http://schemas.microsoft.com/office/powerpoint/2010/main" val="1196535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5/16/2025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5/16/2025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5/16/2025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5/16/2025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5/16/2025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5/16/2025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5/16/2025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5/16/2025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5/16/2025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5/16/2025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5/16/2025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5.xml"/><Relationship Id="rId7" Type="http://schemas.openxmlformats.org/officeDocument/2006/relationships/image" Target="../media/image27.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30.png"/><Relationship Id="rId4" Type="http://schemas.openxmlformats.org/officeDocument/2006/relationships/diagramQuickStyle" Target="../diagrams/quickStyle5.xml"/><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6.xml"/><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openxmlformats.org/officeDocument/2006/relationships/image" Target="../media/image35.png"/><Relationship Id="rId5" Type="http://schemas.openxmlformats.org/officeDocument/2006/relationships/diagramColors" Target="../diagrams/colors6.xml"/><Relationship Id="rId10" Type="http://schemas.openxmlformats.org/officeDocument/2006/relationships/image" Target="../media/image34.png"/><Relationship Id="rId4" Type="http://schemas.openxmlformats.org/officeDocument/2006/relationships/diagramQuickStyle" Target="../diagrams/quickStyle6.xml"/><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43.png"/><Relationship Id="rId5" Type="http://schemas.openxmlformats.org/officeDocument/2006/relationships/diagramQuickStyle" Target="../diagrams/quickStyle7.xml"/><Relationship Id="rId10" Type="http://schemas.openxmlformats.org/officeDocument/2006/relationships/image" Target="../media/image42.png"/><Relationship Id="rId4" Type="http://schemas.openxmlformats.org/officeDocument/2006/relationships/diagramLayout" Target="../diagrams/layout7.xml"/><Relationship Id="rId9" Type="http://schemas.openxmlformats.org/officeDocument/2006/relationships/image" Target="../media/image41.png"/><Relationship Id="rId1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png"/><Relationship Id="rId7" Type="http://schemas.openxmlformats.org/officeDocument/2006/relationships/diagramQuickStyle" Target="../diagrams/quickStyle8.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Layout" Target="../diagrams/layout8.xml"/><Relationship Id="rId11" Type="http://schemas.openxmlformats.org/officeDocument/2006/relationships/image" Target="../media/image58.png"/><Relationship Id="rId5" Type="http://schemas.openxmlformats.org/officeDocument/2006/relationships/diagramData" Target="../diagrams/data8.xml"/><Relationship Id="rId10" Type="http://schemas.openxmlformats.org/officeDocument/2006/relationships/image" Target="../media/image57.png"/><Relationship Id="rId4" Type="http://schemas.openxmlformats.org/officeDocument/2006/relationships/image" Target="../media/image3.png"/><Relationship Id="rId9" Type="http://schemas.microsoft.com/office/2007/relationships/diagramDrawing" Target="../diagrams/drawing8.xml"/></Relationships>
</file>

<file path=ppt/slides/_rels/slide2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 Id="rId5" Type="http://schemas.openxmlformats.org/officeDocument/2006/relationships/image" Target="../media/image68.jpeg"/><Relationship Id="rId4" Type="http://schemas.openxmlformats.org/officeDocument/2006/relationships/image" Target="../media/image67.jpeg"/></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 Id="rId4" Type="http://schemas.openxmlformats.org/officeDocument/2006/relationships/image" Target="../media/image71.jpeg"/></Relationships>
</file>

<file path=ppt/slides/_rels/slide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6.xml"/><Relationship Id="rId4" Type="http://schemas.openxmlformats.org/officeDocument/2006/relationships/image" Target="../media/image74.jpeg"/></Relationships>
</file>

<file path=ppt/slides/_rels/slide26.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6.jpeg"/><Relationship Id="rId5" Type="http://schemas.openxmlformats.org/officeDocument/2006/relationships/image" Target="../media/image17.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png"/><Relationship Id="rId7" Type="http://schemas.openxmlformats.org/officeDocument/2006/relationships/diagramQuickStyle" Target="../diagrams/quickStyle9.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3.png"/><Relationship Id="rId9" Type="http://schemas.microsoft.com/office/2007/relationships/diagramDrawing" Target="../diagrams/drawing9.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Data" Target="../diagrams/data2.xml"/><Relationship Id="rId5" Type="http://schemas.openxmlformats.org/officeDocument/2006/relationships/image" Target="../media/image17.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7.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47" name="Picture 1146">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48" name="Picture 1147">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149" name="Picture 1148">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150" name="Rectangle 1149">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51" name="Rectangle 1150">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6" name="Picture 2" descr="1099 Alakea St, Honolulu 96813 - Alii Place | LoopNet UK">
            <a:extLst>
              <a:ext uri="{FF2B5EF4-FFF2-40B4-BE49-F238E27FC236}">
                <a16:creationId xmlns:a16="http://schemas.microsoft.com/office/drawing/2014/main" id="{A7ABF246-F063-D3A1-51D5-204AE4EC0C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391" r="9091"/>
          <a:stretch>
            <a:fillRect/>
          </a:stretch>
        </p:blipFill>
        <p:spPr bwMode="auto">
          <a:xfrm>
            <a:off x="-3176" y="10"/>
            <a:ext cx="12192000" cy="6857991"/>
          </a:xfrm>
          <a:prstGeom prst="rect">
            <a:avLst/>
          </a:prstGeom>
          <a:extLst>
            <a:ext uri="{909E8E84-426E-40DD-AFC4-6F175D3DCCD1}">
              <a14:hiddenFill xmlns:a14="http://schemas.microsoft.com/office/drawing/2010/main">
                <a:solidFill>
                  <a:srgbClr val="FFFFFF"/>
                </a:solidFill>
              </a14:hiddenFill>
            </a:ext>
          </a:extLst>
        </p:spPr>
      </p:pic>
      <p:sp>
        <p:nvSpPr>
          <p:cNvPr id="1152" name="Rectangle 1151">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100"/>
              <a:t>Fire Warden Training (Alii Place) </a:t>
            </a:r>
          </a:p>
        </p:txBody>
      </p:sp>
      <p:sp>
        <p:nvSpPr>
          <p:cNvPr id="4" name="Content Placeholder 3">
            <a:extLst>
              <a:ext uri="{FF2B5EF4-FFF2-40B4-BE49-F238E27FC236}">
                <a16:creationId xmlns:a16="http://schemas.microsoft.com/office/drawing/2014/main" id="{E2C0F506-2F25-8550-BA54-F37AD9D71C4A}"/>
              </a:ext>
            </a:extLst>
          </p:cNvPr>
          <p:cNvSpPr>
            <a:spLocks noGrp="1"/>
          </p:cNvSpPr>
          <p:nvPr>
            <p:ph idx="1"/>
          </p:nvPr>
        </p:nvSpPr>
        <p:spPr>
          <a:xfrm>
            <a:off x="680322" y="5342302"/>
            <a:ext cx="8133478" cy="406566"/>
          </a:xfrm>
        </p:spPr>
        <p:txBody>
          <a:bodyPr vert="horz" lIns="91440" tIns="45720" rIns="91440" bIns="45720" rtlCol="0">
            <a:normAutofit/>
          </a:bodyPr>
          <a:lstStyle/>
          <a:p>
            <a:pPr marL="0" indent="0" algn="r">
              <a:buNone/>
            </a:pPr>
            <a:r>
              <a:rPr lang="en-US" sz="1800"/>
              <a:t>Presented by Allied Universal – Jeremy Madrid </a:t>
            </a:r>
          </a:p>
        </p:txBody>
      </p:sp>
      <p:sp>
        <p:nvSpPr>
          <p:cNvPr id="1153" name="Rectangle 1152">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54" name="Rectangle 115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Rectangle 115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19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a fire </a:t>
            </a:r>
          </a:p>
        </p:txBody>
      </p:sp>
      <p:pic>
        <p:nvPicPr>
          <p:cNvPr id="4" name="Content Placeholder 3"/>
          <p:cNvPicPr>
            <a:picLocks noGrp="1" noChangeAspect="1"/>
          </p:cNvPicPr>
          <p:nvPr>
            <p:ph idx="1"/>
          </p:nvPr>
        </p:nvPicPr>
        <p:blipFill>
          <a:blip r:embed="rId2"/>
          <a:stretch>
            <a:fillRect/>
          </a:stretch>
        </p:blipFill>
        <p:spPr>
          <a:xfrm>
            <a:off x="595756" y="2177143"/>
            <a:ext cx="5696187" cy="4209143"/>
          </a:xfrm>
          <a:prstGeom prst="rect">
            <a:avLst/>
          </a:prstGeom>
        </p:spPr>
      </p:pic>
      <p:sp>
        <p:nvSpPr>
          <p:cNvPr id="5" name="TextBox 4"/>
          <p:cNvSpPr txBox="1"/>
          <p:nvPr/>
        </p:nvSpPr>
        <p:spPr>
          <a:xfrm>
            <a:off x="6596743" y="2126343"/>
            <a:ext cx="5203371" cy="646331"/>
          </a:xfrm>
          <a:prstGeom prst="rect">
            <a:avLst/>
          </a:prstGeom>
          <a:noFill/>
        </p:spPr>
        <p:txBody>
          <a:bodyPr wrap="square" rtlCol="0">
            <a:spAutoFit/>
          </a:bodyPr>
          <a:lstStyle/>
          <a:p>
            <a:r>
              <a:rPr lang="en-US" dirty="0"/>
              <a:t>Responding to a fire in your space/floor | Evacuation key-pointers.  </a:t>
            </a:r>
          </a:p>
        </p:txBody>
      </p:sp>
      <p:graphicFrame>
        <p:nvGraphicFramePr>
          <p:cNvPr id="10" name="TextBox 7">
            <a:extLst>
              <a:ext uri="{FF2B5EF4-FFF2-40B4-BE49-F238E27FC236}">
                <a16:creationId xmlns:a16="http://schemas.microsoft.com/office/drawing/2014/main" id="{A04E3D59-025E-6922-5307-32E4869F3013}"/>
              </a:ext>
            </a:extLst>
          </p:cNvPr>
          <p:cNvGraphicFramePr/>
          <p:nvPr>
            <p:extLst>
              <p:ext uri="{D42A27DB-BD31-4B8C-83A1-F6EECF244321}">
                <p14:modId xmlns:p14="http://schemas.microsoft.com/office/powerpoint/2010/main" val="905435313"/>
              </p:ext>
            </p:extLst>
          </p:nvPr>
        </p:nvGraphicFramePr>
        <p:xfrm>
          <a:off x="6596743" y="3003675"/>
          <a:ext cx="5319486" cy="365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7646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Prevention Tips </a:t>
            </a:r>
          </a:p>
        </p:txBody>
      </p:sp>
      <p:graphicFrame>
        <p:nvGraphicFramePr>
          <p:cNvPr id="13" name="Content Placeholder 2">
            <a:extLst>
              <a:ext uri="{FF2B5EF4-FFF2-40B4-BE49-F238E27FC236}">
                <a16:creationId xmlns:a16="http://schemas.microsoft.com/office/drawing/2014/main" id="{B8E7EAA5-FFD0-4C7E-F008-E81DCE94C42E}"/>
              </a:ext>
            </a:extLst>
          </p:cNvPr>
          <p:cNvGraphicFramePr>
            <a:graphicFrameLocks noGrp="1"/>
          </p:cNvGraphicFramePr>
          <p:nvPr>
            <p:ph sz="half" idx="1"/>
          </p:nvPr>
        </p:nvGraphicFramePr>
        <p:xfrm>
          <a:off x="680320" y="2091070"/>
          <a:ext cx="4698358" cy="4444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6"/>
          <p:cNvPicPr>
            <a:picLocks noChangeAspect="1"/>
          </p:cNvPicPr>
          <p:nvPr/>
        </p:nvPicPr>
        <p:blipFill>
          <a:blip r:embed="rId7"/>
          <a:stretch>
            <a:fillRect/>
          </a:stretch>
        </p:blipFill>
        <p:spPr>
          <a:xfrm>
            <a:off x="5593595" y="4805464"/>
            <a:ext cx="2265160" cy="1644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8"/>
          <a:stretch>
            <a:fillRect/>
          </a:stretch>
        </p:blipFill>
        <p:spPr>
          <a:xfrm>
            <a:off x="7969287" y="4805464"/>
            <a:ext cx="2091964" cy="1644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9"/>
          <a:stretch>
            <a:fillRect/>
          </a:stretch>
        </p:blipFill>
        <p:spPr>
          <a:xfrm>
            <a:off x="10171783" y="4805464"/>
            <a:ext cx="1909970" cy="1644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A9F57F3D-3C3A-E8D8-81D0-93EF0EA56DAA}"/>
              </a:ext>
            </a:extLst>
          </p:cNvPr>
          <p:cNvPicPr>
            <a:picLocks noChangeAspect="1"/>
          </p:cNvPicPr>
          <p:nvPr/>
        </p:nvPicPr>
        <p:blipFill>
          <a:blip r:embed="rId10"/>
          <a:stretch>
            <a:fillRect/>
          </a:stretch>
        </p:blipFill>
        <p:spPr>
          <a:xfrm>
            <a:off x="5593595" y="2126094"/>
            <a:ext cx="6488158" cy="2562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66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BC9A-88B4-8E46-299A-D14E6E33EF63}"/>
              </a:ext>
            </a:extLst>
          </p:cNvPr>
          <p:cNvSpPr>
            <a:spLocks noGrp="1"/>
          </p:cNvSpPr>
          <p:nvPr>
            <p:ph type="title"/>
          </p:nvPr>
        </p:nvSpPr>
        <p:spPr/>
        <p:txBody>
          <a:bodyPr/>
          <a:lstStyle/>
          <a:p>
            <a:r>
              <a:rPr lang="en-US" dirty="0"/>
              <a:t>Electrical Safety (Extension Cords) </a:t>
            </a:r>
          </a:p>
        </p:txBody>
      </p:sp>
      <p:graphicFrame>
        <p:nvGraphicFramePr>
          <p:cNvPr id="22" name="Content Placeholder 2">
            <a:extLst>
              <a:ext uri="{FF2B5EF4-FFF2-40B4-BE49-F238E27FC236}">
                <a16:creationId xmlns:a16="http://schemas.microsoft.com/office/drawing/2014/main" id="{351220BD-96A3-A013-5358-65321000A436}"/>
              </a:ext>
            </a:extLst>
          </p:cNvPr>
          <p:cNvGraphicFramePr>
            <a:graphicFrameLocks noGrp="1"/>
          </p:cNvGraphicFramePr>
          <p:nvPr>
            <p:ph sz="half" idx="1"/>
            <p:extLst>
              <p:ext uri="{D42A27DB-BD31-4B8C-83A1-F6EECF244321}">
                <p14:modId xmlns:p14="http://schemas.microsoft.com/office/powerpoint/2010/main" val="1090576170"/>
              </p:ext>
            </p:extLst>
          </p:nvPr>
        </p:nvGraphicFramePr>
        <p:xfrm>
          <a:off x="524872" y="2089984"/>
          <a:ext cx="4698358" cy="4521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Content Placeholder 9">
            <a:extLst>
              <a:ext uri="{FF2B5EF4-FFF2-40B4-BE49-F238E27FC236}">
                <a16:creationId xmlns:a16="http://schemas.microsoft.com/office/drawing/2014/main" id="{ACF794DC-0BC8-E265-66CE-C4FCC273A0E5}"/>
              </a:ext>
            </a:extLst>
          </p:cNvPr>
          <p:cNvPicPr>
            <a:picLocks noGrp="1" noChangeAspect="1"/>
          </p:cNvPicPr>
          <p:nvPr>
            <p:ph sz="half" idx="2"/>
          </p:nvPr>
        </p:nvPicPr>
        <p:blipFill>
          <a:blip r:embed="rId7"/>
          <a:stretch>
            <a:fillRect/>
          </a:stretch>
        </p:blipFill>
        <p:spPr>
          <a:xfrm>
            <a:off x="6179957" y="2022110"/>
            <a:ext cx="2181225" cy="1609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B6861D55-89DD-F03C-0961-21DDEAB54BF2}"/>
              </a:ext>
            </a:extLst>
          </p:cNvPr>
          <p:cNvPicPr>
            <a:picLocks noChangeAspect="1"/>
          </p:cNvPicPr>
          <p:nvPr/>
        </p:nvPicPr>
        <p:blipFill>
          <a:blip r:embed="rId8"/>
          <a:stretch>
            <a:fillRect/>
          </a:stretch>
        </p:blipFill>
        <p:spPr>
          <a:xfrm>
            <a:off x="6179956" y="3721010"/>
            <a:ext cx="2181225" cy="1609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FF372013-660F-82E0-C8FB-C8868A4D3D42}"/>
              </a:ext>
            </a:extLst>
          </p:cNvPr>
          <p:cNvPicPr>
            <a:picLocks noChangeAspect="1"/>
          </p:cNvPicPr>
          <p:nvPr/>
        </p:nvPicPr>
        <p:blipFill>
          <a:blip r:embed="rId9"/>
          <a:stretch>
            <a:fillRect/>
          </a:stretch>
        </p:blipFill>
        <p:spPr>
          <a:xfrm>
            <a:off x="8498067" y="2022110"/>
            <a:ext cx="2171700" cy="1609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682897E0-E51E-CD87-1B65-89A5EE4EDB3A}"/>
              </a:ext>
            </a:extLst>
          </p:cNvPr>
          <p:cNvPicPr>
            <a:picLocks noChangeAspect="1"/>
          </p:cNvPicPr>
          <p:nvPr/>
        </p:nvPicPr>
        <p:blipFill>
          <a:blip r:embed="rId10"/>
          <a:stretch>
            <a:fillRect/>
          </a:stretch>
        </p:blipFill>
        <p:spPr>
          <a:xfrm>
            <a:off x="8488542" y="3729404"/>
            <a:ext cx="2171700" cy="1601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D2D90D44-0062-D819-24B8-DFAB3281DE0B}"/>
              </a:ext>
            </a:extLst>
          </p:cNvPr>
          <p:cNvPicPr>
            <a:picLocks noChangeAspect="1"/>
          </p:cNvPicPr>
          <p:nvPr/>
        </p:nvPicPr>
        <p:blipFill>
          <a:blip r:embed="rId11"/>
          <a:stretch>
            <a:fillRect/>
          </a:stretch>
        </p:blipFill>
        <p:spPr>
          <a:xfrm>
            <a:off x="6179956" y="5415901"/>
            <a:ext cx="2162175" cy="1349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1916742B-4630-A5B2-B626-EA0AB34086D1}"/>
              </a:ext>
            </a:extLst>
          </p:cNvPr>
          <p:cNvPicPr>
            <a:picLocks noChangeAspect="1"/>
          </p:cNvPicPr>
          <p:nvPr/>
        </p:nvPicPr>
        <p:blipFill>
          <a:blip r:embed="rId12"/>
          <a:stretch>
            <a:fillRect/>
          </a:stretch>
        </p:blipFill>
        <p:spPr>
          <a:xfrm>
            <a:off x="8488542" y="5428305"/>
            <a:ext cx="2181225" cy="1349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573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fltVal val="0"/>
                                          </p:val>
                                        </p:tav>
                                        <p:tav tm="100000">
                                          <p:val>
                                            <p:strVal val="#ppt_w"/>
                                          </p:val>
                                        </p:tav>
                                      </p:tavLst>
                                    </p:anim>
                                    <p:anim calcmode="lin" valueType="num">
                                      <p:cBhvr>
                                        <p:cTn id="48" dur="1000" fill="hold"/>
                                        <p:tgtEl>
                                          <p:spTgt spid="20"/>
                                        </p:tgtEl>
                                        <p:attrNameLst>
                                          <p:attrName>ppt_h</p:attrName>
                                        </p:attrNameLst>
                                      </p:cBhvr>
                                      <p:tavLst>
                                        <p:tav tm="0">
                                          <p:val>
                                            <p:fltVal val="0"/>
                                          </p:val>
                                        </p:tav>
                                        <p:tav tm="100000">
                                          <p:val>
                                            <p:strVal val="#ppt_h"/>
                                          </p:val>
                                        </p:tav>
                                      </p:tavLst>
                                    </p:anim>
                                    <p:anim calcmode="lin" valueType="num">
                                      <p:cBhvr>
                                        <p:cTn id="49" dur="1000" fill="hold"/>
                                        <p:tgtEl>
                                          <p:spTgt spid="20"/>
                                        </p:tgtEl>
                                        <p:attrNameLst>
                                          <p:attrName>style.rotation</p:attrName>
                                        </p:attrNameLst>
                                      </p:cBhvr>
                                      <p:tavLst>
                                        <p:tav tm="0">
                                          <p:val>
                                            <p:fltVal val="90"/>
                                          </p:val>
                                        </p:tav>
                                        <p:tav tm="100000">
                                          <p:val>
                                            <p:fltVal val="0"/>
                                          </p:val>
                                        </p:tav>
                                      </p:tavLst>
                                    </p:anim>
                                    <p:animEffect transition="in" filter="fade">
                                      <p:cBhvr>
                                        <p:cTn id="5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3" name="Picture 8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4" name="Picture 83">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5" name="Rectangle 84">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6" name="Rectangle 85">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87" name="Rectangle 86">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8" name="Rectangle 87">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4A29170-75A2-F03A-AE57-2770AE955B5A}"/>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a:t>Fire Warden Inspections</a:t>
            </a:r>
          </a:p>
        </p:txBody>
      </p:sp>
      <p:pic>
        <p:nvPicPr>
          <p:cNvPr id="81" name="Picture 80">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10" name="Content Placeholder 9">
            <a:extLst>
              <a:ext uri="{FF2B5EF4-FFF2-40B4-BE49-F238E27FC236}">
                <a16:creationId xmlns:a16="http://schemas.microsoft.com/office/drawing/2014/main" id="{2E0403E5-4B78-D5A7-C20D-751E103B7D94}"/>
              </a:ext>
            </a:extLst>
          </p:cNvPr>
          <p:cNvSpPr>
            <a:spLocks noGrp="1"/>
          </p:cNvSpPr>
          <p:nvPr>
            <p:ph idx="1"/>
          </p:nvPr>
        </p:nvSpPr>
        <p:spPr>
          <a:xfrm>
            <a:off x="64009" y="1977794"/>
            <a:ext cx="4334256" cy="4514446"/>
          </a:xfrm>
        </p:spPr>
        <p:txBody>
          <a:bodyPr vert="horz" lIns="91440" tIns="45720" rIns="91440" bIns="45720" rtlCol="0">
            <a:normAutofit fontScale="77500" lnSpcReduction="20000"/>
          </a:bodyPr>
          <a:lstStyle/>
          <a:p>
            <a:r>
              <a:rPr lang="en-US" sz="1400" b="1" i="0" u="none" strike="noStrike" dirty="0">
                <a:effectLst/>
              </a:rPr>
              <a:t>*</a:t>
            </a:r>
            <a:r>
              <a:rPr lang="en-US" sz="1400" b="1" i="0" u="none" strike="noStrike" dirty="0">
                <a:solidFill>
                  <a:schemeClr val="bg1"/>
                </a:solidFill>
                <a:effectLst/>
              </a:rPr>
              <a:t>Fire Warden inspections are crucial for maintaining a safe environment and adhering to fire safety codes. They ensure fire exits are unobstructed Fire-Extinguisher are maintained and emergency lighting functions correctly. This inspection is expected to be completed Monthly. </a:t>
            </a:r>
          </a:p>
          <a:p>
            <a:r>
              <a:rPr lang="en-US" sz="1400" dirty="0"/>
              <a:t>Are Chords in Good working order, do we have any piggy-backed power strips/ Surge protectors? </a:t>
            </a:r>
          </a:p>
          <a:p>
            <a:r>
              <a:rPr lang="en-US" sz="1400" dirty="0"/>
              <a:t>Enforcing smoking ordnance including vaping. </a:t>
            </a:r>
          </a:p>
          <a:p>
            <a:r>
              <a:rPr lang="en-US" sz="1400" dirty="0"/>
              <a:t>All Combustible materials must be store in protective areas </a:t>
            </a:r>
          </a:p>
          <a:p>
            <a:r>
              <a:rPr lang="en-US" sz="1400" dirty="0"/>
              <a:t>Empty Boxes and trash should be disposed daily (Use trash stickers) </a:t>
            </a:r>
          </a:p>
          <a:p>
            <a:r>
              <a:rPr lang="en-US" sz="1400" dirty="0"/>
              <a:t>All doors should not be obstructed, propped open, left ajar. </a:t>
            </a:r>
          </a:p>
          <a:p>
            <a:r>
              <a:rPr lang="en-US" sz="1400" dirty="0"/>
              <a:t>Exit corridors such as pathways, vestibules leading to the fire      exit must be clear and accessible. </a:t>
            </a:r>
          </a:p>
          <a:p>
            <a:r>
              <a:rPr lang="en-US" sz="1400" dirty="0"/>
              <a:t>Emergency Exit Lighting must be Illuminated and visible. Report to Building management if inoperable or not visible. </a:t>
            </a:r>
          </a:p>
          <a:p>
            <a:r>
              <a:rPr lang="en-US" sz="1400" i="0" dirty="0">
                <a:effectLst/>
                <a:latin typeface="+mj-lt"/>
                <a:cs typeface="Times New Roman" panose="02020603050405020304" pitchFamily="18" charset="0"/>
              </a:rPr>
              <a:t>Due to their large electricity demands, refrigerators, water coolers, microwave ovens, coffee makers, air conditioners, hot plates, toasters, etc., must be plugged directly into a wall electrical outlet. These appliances must not be plugged into power strips, surge protectors, or extension cords</a:t>
            </a:r>
            <a:r>
              <a:rPr lang="en-US" sz="1400" i="0" dirty="0">
                <a:effectLst/>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r>
              <a:rPr lang="en-US" sz="1400" i="0" u="none" strike="noStrike" dirty="0">
                <a:effectLst/>
              </a:rPr>
              <a:t>Regularly check your fire extinguishers for operability and access. </a:t>
            </a:r>
          </a:p>
          <a:p>
            <a:r>
              <a:rPr lang="en-US" sz="1400" dirty="0"/>
              <a:t>Form available If needed as a template. </a:t>
            </a:r>
          </a:p>
        </p:txBody>
      </p:sp>
      <p:pic>
        <p:nvPicPr>
          <p:cNvPr id="4" name="Picture 3">
            <a:extLst>
              <a:ext uri="{FF2B5EF4-FFF2-40B4-BE49-F238E27FC236}">
                <a16:creationId xmlns:a16="http://schemas.microsoft.com/office/drawing/2014/main" id="{4DD5D59F-023C-A4D0-8D82-3500A0A0967E}"/>
              </a:ext>
            </a:extLst>
          </p:cNvPr>
          <p:cNvPicPr>
            <a:picLocks noChangeAspect="1"/>
          </p:cNvPicPr>
          <p:nvPr/>
        </p:nvPicPr>
        <p:blipFill>
          <a:blip r:embed="rId5"/>
          <a:stretch>
            <a:fillRect/>
          </a:stretch>
        </p:blipFill>
        <p:spPr>
          <a:xfrm>
            <a:off x="5496763" y="274678"/>
            <a:ext cx="6311214" cy="63086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9921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44" name="Rectangle 43">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178BC78-3E62-3BE2-0E75-C21D5A666C6A}"/>
              </a:ext>
            </a:extLst>
          </p:cNvPr>
          <p:cNvSpPr>
            <a:spLocks noGrp="1"/>
          </p:cNvSpPr>
          <p:nvPr>
            <p:ph type="title"/>
          </p:nvPr>
        </p:nvSpPr>
        <p:spPr>
          <a:xfrm>
            <a:off x="680321" y="753228"/>
            <a:ext cx="4136123" cy="1080938"/>
          </a:xfrm>
        </p:spPr>
        <p:txBody>
          <a:bodyPr>
            <a:normAutofit/>
          </a:bodyPr>
          <a:lstStyle/>
          <a:p>
            <a:r>
              <a:rPr lang="en-US" sz="2400"/>
              <a:t>Responding to a Medical Emergency</a:t>
            </a:r>
          </a:p>
        </p:txBody>
      </p:sp>
      <p:pic>
        <p:nvPicPr>
          <p:cNvPr id="48" name="Picture 47">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9" name="Content Placeholder 8">
            <a:extLst>
              <a:ext uri="{FF2B5EF4-FFF2-40B4-BE49-F238E27FC236}">
                <a16:creationId xmlns:a16="http://schemas.microsoft.com/office/drawing/2014/main" id="{9A2E74A8-0967-AC6E-C6E8-5107D80507C1}"/>
              </a:ext>
            </a:extLst>
          </p:cNvPr>
          <p:cNvSpPr>
            <a:spLocks noGrp="1"/>
          </p:cNvSpPr>
          <p:nvPr>
            <p:ph idx="1"/>
          </p:nvPr>
        </p:nvSpPr>
        <p:spPr>
          <a:xfrm>
            <a:off x="680321" y="2336873"/>
            <a:ext cx="3656289" cy="3599316"/>
          </a:xfrm>
        </p:spPr>
        <p:txBody>
          <a:bodyPr>
            <a:normAutofit/>
          </a:bodyPr>
          <a:lstStyle/>
          <a:p>
            <a:r>
              <a:rPr lang="en-US" sz="1200" dirty="0"/>
              <a:t>During a Medical emergency (Ask on-lookers to stand back) </a:t>
            </a:r>
          </a:p>
          <a:p>
            <a:r>
              <a:rPr lang="en-US" sz="1200" dirty="0"/>
              <a:t>Do not move the ill person, unless necessarily to prevent further injury or death. Make the person as comfortable as possible, right where he/she is. Wait for professional help to move the person. </a:t>
            </a:r>
          </a:p>
          <a:p>
            <a:r>
              <a:rPr lang="en-US" sz="1200" dirty="0"/>
              <a:t>Notify building management/ Security immediately- to escort medical professionals to the location of the ill person.</a:t>
            </a:r>
          </a:p>
          <a:p>
            <a:r>
              <a:rPr lang="en-US" sz="1200" b="0" i="0" dirty="0">
                <a:effectLst/>
                <a:latin typeface="Trebuchet MS" panose="020B0603020202020204" pitchFamily="34" charset="0"/>
              </a:rPr>
              <a:t>Attempt to administer emergency medical care unless trained and certified for CPR, or basic first aid (stop bleeding, keep warm)</a:t>
            </a:r>
          </a:p>
          <a:p>
            <a:r>
              <a:rPr lang="en-US" sz="1200" b="0" i="0" dirty="0">
                <a:effectLst/>
                <a:latin typeface="Trebuchet MS" panose="020B0603020202020204" pitchFamily="34" charset="0"/>
              </a:rPr>
              <a:t>Attempt to contact Relatives, Family of the </a:t>
            </a:r>
            <a:r>
              <a:rPr lang="en-US" sz="1200" dirty="0">
                <a:latin typeface="Trebuchet MS" panose="020B0603020202020204" pitchFamily="34" charset="0"/>
              </a:rPr>
              <a:t>ill person and advise the condition of the person including hospital location if transported. </a:t>
            </a:r>
            <a:endParaRPr lang="en-US" sz="1200" b="0" i="0" dirty="0">
              <a:effectLst/>
              <a:latin typeface="Trebuchet MS" panose="020B0603020202020204" pitchFamily="34" charset="0"/>
            </a:endParaRPr>
          </a:p>
          <a:p>
            <a:pPr marL="0" indent="0">
              <a:buNone/>
            </a:pPr>
            <a:r>
              <a:rPr lang="en-US" sz="1200" dirty="0"/>
              <a:t> </a:t>
            </a:r>
          </a:p>
        </p:txBody>
      </p:sp>
      <p:pic>
        <p:nvPicPr>
          <p:cNvPr id="5" name="Content Placeholder 4">
            <a:extLst>
              <a:ext uri="{FF2B5EF4-FFF2-40B4-BE49-F238E27FC236}">
                <a16:creationId xmlns:a16="http://schemas.microsoft.com/office/drawing/2014/main" id="{19B56DD3-D0F0-2066-1F53-A813CC4A6A0F}"/>
              </a:ext>
            </a:extLst>
          </p:cNvPr>
          <p:cNvPicPr>
            <a:picLocks noChangeAspect="1"/>
          </p:cNvPicPr>
          <p:nvPr/>
        </p:nvPicPr>
        <p:blipFill>
          <a:blip r:embed="rId4"/>
          <a:stretch>
            <a:fillRect/>
          </a:stretch>
        </p:blipFill>
        <p:spPr>
          <a:xfrm>
            <a:off x="5276090" y="1673546"/>
            <a:ext cx="6269479" cy="351090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063215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226C-0566-92E4-CA37-22FEA0C54C04}"/>
              </a:ext>
            </a:extLst>
          </p:cNvPr>
          <p:cNvSpPr>
            <a:spLocks noGrp="1"/>
          </p:cNvSpPr>
          <p:nvPr>
            <p:ph type="title"/>
          </p:nvPr>
        </p:nvSpPr>
        <p:spPr/>
        <p:txBody>
          <a:bodyPr/>
          <a:lstStyle/>
          <a:p>
            <a:r>
              <a:rPr lang="en-US" dirty="0"/>
              <a:t>Life Safety Systems &amp; Equipment </a:t>
            </a:r>
          </a:p>
        </p:txBody>
      </p:sp>
      <p:pic>
        <p:nvPicPr>
          <p:cNvPr id="5" name="Content Placeholder 4">
            <a:extLst>
              <a:ext uri="{FF2B5EF4-FFF2-40B4-BE49-F238E27FC236}">
                <a16:creationId xmlns:a16="http://schemas.microsoft.com/office/drawing/2014/main" id="{E9C5EDC5-A3D1-D710-8EF1-B03FADB1FCFE}"/>
              </a:ext>
            </a:extLst>
          </p:cNvPr>
          <p:cNvPicPr>
            <a:picLocks noGrp="1"/>
          </p:cNvPicPr>
          <p:nvPr>
            <p:ph idx="1"/>
          </p:nvPr>
        </p:nvPicPr>
        <p:blipFill>
          <a:blip r:embed="rId2"/>
          <a:stretch>
            <a:fillRect/>
          </a:stretch>
        </p:blipFill>
        <p:spPr>
          <a:xfrm>
            <a:off x="632534" y="2015779"/>
            <a:ext cx="10332720" cy="4434366"/>
          </a:xfrm>
        </p:spPr>
      </p:pic>
    </p:spTree>
    <p:extLst>
      <p:ext uri="{BB962C8B-B14F-4D97-AF65-F5344CB8AC3E}">
        <p14:creationId xmlns:p14="http://schemas.microsoft.com/office/powerpoint/2010/main" val="338906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Alarm Systems (Initiating Devices)</a:t>
            </a:r>
          </a:p>
        </p:txBody>
      </p:sp>
      <p:graphicFrame>
        <p:nvGraphicFramePr>
          <p:cNvPr id="12" name="Content Placeholder 2">
            <a:extLst>
              <a:ext uri="{FF2B5EF4-FFF2-40B4-BE49-F238E27FC236}">
                <a16:creationId xmlns:a16="http://schemas.microsoft.com/office/drawing/2014/main" id="{3F6C665B-637B-722B-6FB9-AFDD50ED17AD}"/>
              </a:ext>
            </a:extLst>
          </p:cNvPr>
          <p:cNvGraphicFramePr>
            <a:graphicFrameLocks noGrp="1"/>
          </p:cNvGraphicFramePr>
          <p:nvPr>
            <p:ph idx="1"/>
          </p:nvPr>
        </p:nvGraphicFramePr>
        <p:xfrm>
          <a:off x="680321" y="2336873"/>
          <a:ext cx="4856879" cy="3599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6313714" y="2082414"/>
            <a:ext cx="1967141" cy="1410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9"/>
          <a:stretch>
            <a:fillRect/>
          </a:stretch>
        </p:blipFill>
        <p:spPr>
          <a:xfrm>
            <a:off x="8427970" y="2092233"/>
            <a:ext cx="1962414" cy="1391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10"/>
          <a:stretch>
            <a:fillRect/>
          </a:stretch>
        </p:blipFill>
        <p:spPr>
          <a:xfrm>
            <a:off x="5119790" y="3650725"/>
            <a:ext cx="2085748" cy="1452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11"/>
          <a:stretch>
            <a:fillRect/>
          </a:stretch>
        </p:blipFill>
        <p:spPr>
          <a:xfrm>
            <a:off x="7364572" y="3609519"/>
            <a:ext cx="2126796" cy="1452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12"/>
          <a:stretch>
            <a:fillRect/>
          </a:stretch>
        </p:blipFill>
        <p:spPr>
          <a:xfrm>
            <a:off x="9650402" y="3601610"/>
            <a:ext cx="2340052" cy="1452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13"/>
          <a:stretch>
            <a:fillRect/>
          </a:stretch>
        </p:blipFill>
        <p:spPr>
          <a:xfrm>
            <a:off x="4989739" y="5260692"/>
            <a:ext cx="2647950" cy="1468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14"/>
          <a:stretch>
            <a:fillRect/>
          </a:stretch>
        </p:blipFill>
        <p:spPr>
          <a:xfrm>
            <a:off x="7864764" y="5260691"/>
            <a:ext cx="2890349" cy="1468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413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Alarm Systems (Annunciating Devices) </a:t>
            </a:r>
          </a:p>
        </p:txBody>
      </p:sp>
      <p:sp>
        <p:nvSpPr>
          <p:cNvPr id="3" name="Content Placeholder 2"/>
          <p:cNvSpPr>
            <a:spLocks noGrp="1"/>
          </p:cNvSpPr>
          <p:nvPr>
            <p:ph idx="1"/>
          </p:nvPr>
        </p:nvSpPr>
        <p:spPr>
          <a:xfrm>
            <a:off x="680322" y="2336873"/>
            <a:ext cx="3746536" cy="3599316"/>
          </a:xfrm>
        </p:spPr>
        <p:txBody>
          <a:bodyPr/>
          <a:lstStyle/>
          <a:p>
            <a:r>
              <a:rPr lang="en-US" b="1" dirty="0">
                <a:solidFill>
                  <a:schemeClr val="bg1"/>
                </a:solidFill>
              </a:rPr>
              <a:t>FACP – Display monitor </a:t>
            </a:r>
          </a:p>
          <a:p>
            <a:r>
              <a:rPr lang="en-US" b="1" dirty="0">
                <a:solidFill>
                  <a:schemeClr val="bg1"/>
                </a:solidFill>
              </a:rPr>
              <a:t>Strobes – Visual Alarm</a:t>
            </a:r>
          </a:p>
          <a:p>
            <a:r>
              <a:rPr lang="en-US" b="1" dirty="0">
                <a:solidFill>
                  <a:schemeClr val="bg1"/>
                </a:solidFill>
              </a:rPr>
              <a:t>Audible alarms Speakers- (Sirens)</a:t>
            </a:r>
          </a:p>
          <a:p>
            <a:r>
              <a:rPr lang="en-US" b="1" dirty="0">
                <a:solidFill>
                  <a:schemeClr val="bg1"/>
                </a:solidFill>
              </a:rPr>
              <a:t>Bells</a:t>
            </a:r>
          </a:p>
          <a:p>
            <a:r>
              <a:rPr lang="en-US" b="1" dirty="0">
                <a:solidFill>
                  <a:schemeClr val="bg1"/>
                </a:solidFill>
              </a:rPr>
              <a:t>PA System  </a:t>
            </a:r>
          </a:p>
          <a:p>
            <a:pPr marL="0" indent="0">
              <a:buNone/>
            </a:pPr>
            <a:endParaRPr lang="en-US" b="1" dirty="0">
              <a:solidFill>
                <a:schemeClr val="bg1"/>
              </a:solidFill>
            </a:endParaRPr>
          </a:p>
          <a:p>
            <a:pPr marL="0" indent="0">
              <a:buNone/>
            </a:pPr>
            <a:endParaRPr lang="en-US" dirty="0"/>
          </a:p>
        </p:txBody>
      </p:sp>
      <p:pic>
        <p:nvPicPr>
          <p:cNvPr id="4" name="Picture 3"/>
          <p:cNvPicPr>
            <a:picLocks noChangeAspect="1"/>
          </p:cNvPicPr>
          <p:nvPr/>
        </p:nvPicPr>
        <p:blipFill>
          <a:blip r:embed="rId3"/>
          <a:stretch>
            <a:fillRect/>
          </a:stretch>
        </p:blipFill>
        <p:spPr>
          <a:xfrm>
            <a:off x="5121037" y="2198984"/>
            <a:ext cx="2272393" cy="2976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7788654" y="2198984"/>
            <a:ext cx="2505528" cy="2976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6997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079" name="Picture 3078">
            <a:extLst>
              <a:ext uri="{FF2B5EF4-FFF2-40B4-BE49-F238E27FC236}">
                <a16:creationId xmlns:a16="http://schemas.microsoft.com/office/drawing/2014/main" id="{01A3CA1B-1530-4046-A299-90F41FE7F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81" name="Picture 3080">
            <a:extLst>
              <a:ext uri="{FF2B5EF4-FFF2-40B4-BE49-F238E27FC236}">
                <a16:creationId xmlns:a16="http://schemas.microsoft.com/office/drawing/2014/main" id="{126A6064-3EEB-4D82-B8AB-85EC8287EF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083" name="Picture 3082">
            <a:extLst>
              <a:ext uri="{FF2B5EF4-FFF2-40B4-BE49-F238E27FC236}">
                <a16:creationId xmlns:a16="http://schemas.microsoft.com/office/drawing/2014/main" id="{70EB3F8A-0655-4D47-B546-F7EC731E0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085" name="Rectangle 3084">
            <a:extLst>
              <a:ext uri="{FF2B5EF4-FFF2-40B4-BE49-F238E27FC236}">
                <a16:creationId xmlns:a16="http://schemas.microsoft.com/office/drawing/2014/main" id="{FC563705-9678-4052-A909-B5114B9A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87" name="Rectangle 3086">
            <a:extLst>
              <a:ext uri="{FF2B5EF4-FFF2-40B4-BE49-F238E27FC236}">
                <a16:creationId xmlns:a16="http://schemas.microsoft.com/office/drawing/2014/main" id="{22FEEF27-DE57-43BD-AD75-1F367403B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089" name="Group 3088">
            <a:extLst>
              <a:ext uri="{FF2B5EF4-FFF2-40B4-BE49-F238E27FC236}">
                <a16:creationId xmlns:a16="http://schemas.microsoft.com/office/drawing/2014/main" id="{42473746-93F6-446E-8FE1-D2D80EE7F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3090" name="Rectangle 3089">
              <a:extLst>
                <a:ext uri="{FF2B5EF4-FFF2-40B4-BE49-F238E27FC236}">
                  <a16:creationId xmlns:a16="http://schemas.microsoft.com/office/drawing/2014/main" id="{CE7759D1-6E78-4433-99CE-74FE7DEBF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91" name="Picture 3090">
              <a:extLst>
                <a:ext uri="{FF2B5EF4-FFF2-40B4-BE49-F238E27FC236}">
                  <a16:creationId xmlns:a16="http://schemas.microsoft.com/office/drawing/2014/main" id="{B3D36ACC-2755-44AA-850E-CB2DD94A71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093" name="Rectangle 3092">
            <a:extLst>
              <a:ext uri="{FF2B5EF4-FFF2-40B4-BE49-F238E27FC236}">
                <a16:creationId xmlns:a16="http://schemas.microsoft.com/office/drawing/2014/main" id="{46E384FF-15B1-4D29-BF85-B6C698743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79" y="1"/>
            <a:ext cx="4641022" cy="68579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Rectangle 3094">
            <a:extLst>
              <a:ext uri="{FF2B5EF4-FFF2-40B4-BE49-F238E27FC236}">
                <a16:creationId xmlns:a16="http://schemas.microsoft.com/office/drawing/2014/main" id="{2FF65D57-8913-4B7E-8D1B-A9E1724EB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1" y="753228"/>
            <a:ext cx="7087552" cy="1080938"/>
          </a:xfrm>
        </p:spPr>
        <p:txBody>
          <a:bodyPr vert="horz" lIns="91440" tIns="45720" rIns="91440" bIns="45720" rtlCol="0" anchor="ctr">
            <a:normAutofit/>
          </a:bodyPr>
          <a:lstStyle/>
          <a:p>
            <a:r>
              <a:rPr lang="en-US"/>
              <a:t>Fire Alarm System (Suppression System) </a:t>
            </a:r>
            <a:endParaRPr lang="en-US" dirty="0"/>
          </a:p>
        </p:txBody>
      </p:sp>
      <p:pic>
        <p:nvPicPr>
          <p:cNvPr id="3097" name="Picture 3096">
            <a:extLst>
              <a:ext uri="{FF2B5EF4-FFF2-40B4-BE49-F238E27FC236}">
                <a16:creationId xmlns:a16="http://schemas.microsoft.com/office/drawing/2014/main" id="{0FDCA9DA-1C97-4C8D-BFA2-B1E6B34206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TextBox 2"/>
          <p:cNvSpPr txBox="1"/>
          <p:nvPr/>
        </p:nvSpPr>
        <p:spPr>
          <a:xfrm>
            <a:off x="59478" y="1903361"/>
            <a:ext cx="6423211" cy="1177852"/>
          </a:xfrm>
          <a:prstGeom prst="rect">
            <a:avLst/>
          </a:prstGeom>
        </p:spPr>
        <p:txBody>
          <a:bodyPr vert="horz" lIns="91440" tIns="45720" rIns="91440" bIns="45720" rtlCol="0">
            <a:normAutofit fontScale="85000" lnSpcReduction="20000"/>
          </a:bodyPr>
          <a:lstStyle/>
          <a:p>
            <a:pPr indent="-228600" defTabSz="914400">
              <a:lnSpc>
                <a:spcPct val="90000"/>
              </a:lnSpc>
              <a:spcAft>
                <a:spcPts val="600"/>
              </a:spcAft>
              <a:buFont typeface="Arial" panose="020B0604020202020204" pitchFamily="34" charset="0"/>
              <a:buChar char="•"/>
            </a:pPr>
            <a:endParaRPr lang="en-US" sz="2000" b="1" dirty="0"/>
          </a:p>
          <a:p>
            <a:pPr marL="57150" defTabSz="914400">
              <a:lnSpc>
                <a:spcPct val="90000"/>
              </a:lnSpc>
              <a:spcAft>
                <a:spcPts val="600"/>
              </a:spcAft>
            </a:pPr>
            <a:r>
              <a:rPr lang="en-US" sz="2000" b="1" dirty="0">
                <a:latin typeface="Century Gothic" panose="020B0502020202020204" pitchFamily="34" charset="0"/>
              </a:rPr>
              <a:t>►</a:t>
            </a:r>
            <a:r>
              <a:rPr lang="en-US" sz="2000" b="1" dirty="0"/>
              <a:t>Wet-Pipe Sprinkler System / Fire-pump</a:t>
            </a:r>
          </a:p>
          <a:p>
            <a:pPr marL="57150" defTabSz="914400">
              <a:lnSpc>
                <a:spcPct val="90000"/>
              </a:lnSpc>
              <a:spcAft>
                <a:spcPts val="600"/>
              </a:spcAft>
            </a:pPr>
            <a:r>
              <a:rPr lang="en-US" sz="2000" b="1" dirty="0">
                <a:latin typeface="Century Gothic" panose="020B0502020202020204" pitchFamily="34" charset="0"/>
              </a:rPr>
              <a:t>►</a:t>
            </a:r>
            <a:r>
              <a:rPr lang="en-US" sz="2000" b="1" dirty="0"/>
              <a:t>Fire Extinguishers  </a:t>
            </a:r>
          </a:p>
          <a:p>
            <a:pPr marL="57150" defTabSz="914400">
              <a:lnSpc>
                <a:spcPct val="90000"/>
              </a:lnSpc>
              <a:spcAft>
                <a:spcPts val="600"/>
              </a:spcAft>
            </a:pPr>
            <a:r>
              <a:rPr lang="en-US" sz="2000" b="1" dirty="0"/>
              <a:t>  </a:t>
            </a:r>
          </a:p>
          <a:p>
            <a:pPr indent="-228600" defTabSz="914400">
              <a:lnSpc>
                <a:spcPct val="90000"/>
              </a:lnSpc>
              <a:spcAft>
                <a:spcPts val="600"/>
              </a:spcAft>
              <a:buFont typeface="Arial" panose="020B0604020202020204" pitchFamily="34" charset="0"/>
              <a:buChar char="•"/>
            </a:pPr>
            <a:endParaRPr lang="en-US" sz="2000" dirty="0"/>
          </a:p>
        </p:txBody>
      </p:sp>
      <p:pic>
        <p:nvPicPr>
          <p:cNvPr id="8" name="Picture 7">
            <a:extLst>
              <a:ext uri="{FF2B5EF4-FFF2-40B4-BE49-F238E27FC236}">
                <a16:creationId xmlns:a16="http://schemas.microsoft.com/office/drawing/2014/main" id="{BC86F98A-2CEF-1A0A-AB0C-418D9F7E2F5F}"/>
              </a:ext>
            </a:extLst>
          </p:cNvPr>
          <p:cNvPicPr>
            <a:picLocks noChangeAspect="1"/>
          </p:cNvPicPr>
          <p:nvPr/>
        </p:nvPicPr>
        <p:blipFill>
          <a:blip r:embed="rId5"/>
          <a:stretch>
            <a:fillRect/>
          </a:stretch>
        </p:blipFill>
        <p:spPr>
          <a:xfrm>
            <a:off x="8201025" y="588909"/>
            <a:ext cx="3474720" cy="3536995"/>
          </a:xfrm>
          <a:prstGeom prst="rect">
            <a:avLst/>
          </a:prstGeom>
        </p:spPr>
      </p:pic>
      <p:pic>
        <p:nvPicPr>
          <p:cNvPr id="3074" name="Picture 2" descr="Image preview"/>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5400000">
            <a:off x="9858050" y="4247614"/>
            <a:ext cx="2123564" cy="2096685"/>
          </a:xfrm>
          <a:prstGeom prst="rect">
            <a:avLst/>
          </a:prstGeom>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660C29-EC53-02D1-801F-0DADF85CB33E}"/>
              </a:ext>
            </a:extLst>
          </p:cNvPr>
          <p:cNvSpPr txBox="1"/>
          <p:nvPr/>
        </p:nvSpPr>
        <p:spPr>
          <a:xfrm>
            <a:off x="76911" y="2888523"/>
            <a:ext cx="7064755" cy="3327065"/>
          </a:xfrm>
          <a:prstGeom prst="rect">
            <a:avLst/>
          </a:prstGeom>
          <a:noFill/>
        </p:spPr>
        <p:txBody>
          <a:bodyPr wrap="none" rtlCol="0">
            <a:spAutoFit/>
          </a:bodyPr>
          <a:lstStyle/>
          <a:p>
            <a:pPr marL="57150" defTabSz="914400">
              <a:lnSpc>
                <a:spcPct val="90000"/>
              </a:lnSpc>
              <a:spcAft>
                <a:spcPts val="600"/>
              </a:spcAft>
            </a:pPr>
            <a:r>
              <a:rPr lang="en-US" sz="1600" b="1" dirty="0"/>
              <a:t>What to look for during inspection: </a:t>
            </a:r>
          </a:p>
          <a:p>
            <a:pPr marL="285750" indent="-228600" defTabSz="914400">
              <a:lnSpc>
                <a:spcPct val="90000"/>
              </a:lnSpc>
              <a:spcAft>
                <a:spcPts val="600"/>
              </a:spcAft>
              <a:buFont typeface="Arial" panose="020B0604020202020204" pitchFamily="34" charset="0"/>
              <a:buChar char="•"/>
            </a:pPr>
            <a:r>
              <a:rPr lang="en-US" sz="1600" b="1" dirty="0"/>
              <a:t>Are tamper seal &amp; Pin Intact? </a:t>
            </a:r>
          </a:p>
          <a:p>
            <a:pPr marL="285750" indent="-228600" defTabSz="914400">
              <a:lnSpc>
                <a:spcPct val="90000"/>
              </a:lnSpc>
              <a:spcAft>
                <a:spcPts val="600"/>
              </a:spcAft>
              <a:buFont typeface="Arial" panose="020B0604020202020204" pitchFamily="34" charset="0"/>
              <a:buChar char="•"/>
            </a:pPr>
            <a:r>
              <a:rPr lang="en-US" sz="1600" b="1" dirty="0"/>
              <a:t>Pressure indicator gauge – within compliance in the green zone?</a:t>
            </a:r>
          </a:p>
          <a:p>
            <a:pPr marL="285750" indent="-228600" defTabSz="914400">
              <a:lnSpc>
                <a:spcPct val="90000"/>
              </a:lnSpc>
              <a:spcAft>
                <a:spcPts val="600"/>
              </a:spcAft>
              <a:buFont typeface="Arial" panose="020B0604020202020204" pitchFamily="34" charset="0"/>
              <a:buChar char="•"/>
            </a:pPr>
            <a:r>
              <a:rPr lang="en-US" sz="1600" b="1" dirty="0"/>
              <a:t>Are Extinguishers accessible on your floor and visible? </a:t>
            </a:r>
          </a:p>
          <a:p>
            <a:pPr marL="285750" indent="-228600" defTabSz="914400">
              <a:lnSpc>
                <a:spcPct val="90000"/>
              </a:lnSpc>
              <a:spcAft>
                <a:spcPts val="600"/>
              </a:spcAft>
              <a:buFont typeface="Arial" panose="020B0604020202020204" pitchFamily="34" charset="0"/>
              <a:buChar char="•"/>
            </a:pPr>
            <a:endParaRPr lang="en-US" sz="1600" b="1" dirty="0"/>
          </a:p>
          <a:p>
            <a:pPr marL="57150" defTabSz="914400">
              <a:lnSpc>
                <a:spcPct val="90000"/>
              </a:lnSpc>
              <a:spcAft>
                <a:spcPts val="600"/>
              </a:spcAft>
            </a:pPr>
            <a:r>
              <a:rPr lang="en-US" sz="1600" b="1" dirty="0"/>
              <a:t>How to operate an Extinguisher: </a:t>
            </a:r>
          </a:p>
          <a:p>
            <a:pPr marL="57150" defTabSz="914400">
              <a:lnSpc>
                <a:spcPct val="90000"/>
              </a:lnSpc>
              <a:spcAft>
                <a:spcPts val="600"/>
              </a:spcAft>
            </a:pPr>
            <a:r>
              <a:rPr lang="en-US" sz="1600" b="1" dirty="0">
                <a:solidFill>
                  <a:srgbClr val="FF0000"/>
                </a:solidFill>
              </a:rPr>
              <a:t>P</a:t>
            </a:r>
            <a:r>
              <a:rPr lang="en-US" sz="1600" b="1" dirty="0"/>
              <a:t>: Pull the pin </a:t>
            </a:r>
          </a:p>
          <a:p>
            <a:pPr marL="57150" defTabSz="914400">
              <a:lnSpc>
                <a:spcPct val="90000"/>
              </a:lnSpc>
              <a:spcAft>
                <a:spcPts val="600"/>
              </a:spcAft>
            </a:pPr>
            <a:r>
              <a:rPr lang="en-US" sz="1600" b="1" dirty="0">
                <a:solidFill>
                  <a:srgbClr val="FF0000"/>
                </a:solidFill>
              </a:rPr>
              <a:t>A</a:t>
            </a:r>
            <a:r>
              <a:rPr lang="en-US" sz="1600" b="1" dirty="0"/>
              <a:t>: Aim the nozzle or hose at the base of the fire </a:t>
            </a:r>
          </a:p>
          <a:p>
            <a:pPr marL="57150" defTabSz="914400">
              <a:lnSpc>
                <a:spcPct val="90000"/>
              </a:lnSpc>
              <a:spcAft>
                <a:spcPts val="600"/>
              </a:spcAft>
            </a:pPr>
            <a:r>
              <a:rPr lang="en-US" sz="1600" b="1" dirty="0">
                <a:solidFill>
                  <a:srgbClr val="FF0000"/>
                </a:solidFill>
              </a:rPr>
              <a:t>S</a:t>
            </a:r>
            <a:r>
              <a:rPr lang="en-US" sz="1600" b="1" dirty="0"/>
              <a:t>: Squeeze the handle to discharge the Extinguisher agent</a:t>
            </a:r>
          </a:p>
          <a:p>
            <a:pPr marL="57150" defTabSz="914400">
              <a:lnSpc>
                <a:spcPct val="90000"/>
              </a:lnSpc>
              <a:spcAft>
                <a:spcPts val="600"/>
              </a:spcAft>
            </a:pPr>
            <a:r>
              <a:rPr lang="en-US" sz="1600" b="1" dirty="0">
                <a:solidFill>
                  <a:srgbClr val="FF0000"/>
                </a:solidFill>
              </a:rPr>
              <a:t>S</a:t>
            </a:r>
            <a:r>
              <a:rPr lang="en-US" sz="1600" b="1" dirty="0"/>
              <a:t>: Sweep from side to side – give yourself a safe distance while in use. </a:t>
            </a:r>
          </a:p>
          <a:p>
            <a:pPr marL="57150" defTabSz="914400">
              <a:lnSpc>
                <a:spcPct val="90000"/>
              </a:lnSpc>
              <a:spcAft>
                <a:spcPts val="600"/>
              </a:spcAft>
            </a:pPr>
            <a:endParaRPr lang="en-US" sz="1800" b="1" dirty="0"/>
          </a:p>
        </p:txBody>
      </p:sp>
      <p:pic>
        <p:nvPicPr>
          <p:cNvPr id="10" name="Picture 9">
            <a:extLst>
              <a:ext uri="{FF2B5EF4-FFF2-40B4-BE49-F238E27FC236}">
                <a16:creationId xmlns:a16="http://schemas.microsoft.com/office/drawing/2014/main" id="{66B6FF3A-B04C-FE84-EB38-8FD3E1449112}"/>
              </a:ext>
            </a:extLst>
          </p:cNvPr>
          <p:cNvPicPr>
            <a:picLocks noChangeAspect="1"/>
          </p:cNvPicPr>
          <p:nvPr/>
        </p:nvPicPr>
        <p:blipFill>
          <a:blip r:embed="rId7"/>
          <a:stretch>
            <a:fillRect/>
          </a:stretch>
        </p:blipFill>
        <p:spPr>
          <a:xfrm>
            <a:off x="7767873" y="4234176"/>
            <a:ext cx="2031378" cy="2123563"/>
          </a:xfrm>
          <a:prstGeom prst="rect">
            <a:avLst/>
          </a:prstGeom>
        </p:spPr>
      </p:pic>
    </p:spTree>
    <p:extLst>
      <p:ext uri="{BB962C8B-B14F-4D97-AF65-F5344CB8AC3E}">
        <p14:creationId xmlns:p14="http://schemas.microsoft.com/office/powerpoint/2010/main" val="140379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Fire Relay Systems </a:t>
            </a:r>
          </a:p>
        </p:txBody>
      </p:sp>
      <p:sp>
        <p:nvSpPr>
          <p:cNvPr id="3" name="TextBox 2"/>
          <p:cNvSpPr txBox="1"/>
          <p:nvPr/>
        </p:nvSpPr>
        <p:spPr>
          <a:xfrm>
            <a:off x="283029" y="2249714"/>
            <a:ext cx="5500914" cy="3970318"/>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Electrified Doors </a:t>
            </a:r>
            <a:r>
              <a:rPr lang="en-US" dirty="0"/>
              <a:t>– Fire Exit Doors that are released and unlocked during an active Fire alarm. </a:t>
            </a:r>
          </a:p>
          <a:p>
            <a:pPr marL="285750" indent="-285750">
              <a:buFont typeface="Arial" panose="020B0604020202020204" pitchFamily="34" charset="0"/>
              <a:buChar char="•"/>
            </a:pPr>
            <a:r>
              <a:rPr lang="en-US" b="1" dirty="0">
                <a:solidFill>
                  <a:schemeClr val="bg1"/>
                </a:solidFill>
              </a:rPr>
              <a:t>Mag Lock Doors </a:t>
            </a:r>
            <a:r>
              <a:rPr lang="en-US" dirty="0"/>
              <a:t>– Main entrance doors to office spaces, release the lock during and active Fire alarm. </a:t>
            </a:r>
          </a:p>
          <a:p>
            <a:pPr marL="285750" indent="-285750">
              <a:buFont typeface="Arial" panose="020B0604020202020204" pitchFamily="34" charset="0"/>
              <a:buChar char="•"/>
            </a:pPr>
            <a:r>
              <a:rPr lang="en-US" b="1" dirty="0">
                <a:solidFill>
                  <a:schemeClr val="bg1"/>
                </a:solidFill>
              </a:rPr>
              <a:t>Stair-wells Pressurized Fans </a:t>
            </a:r>
            <a:r>
              <a:rPr lang="en-US" dirty="0"/>
              <a:t>– Pressurized Fans are activated during an active Fire Alarm to ensure proper ventilation and provide oxygen to tenants during an evacuation. Also prevents smoke from entering the stairs. </a:t>
            </a:r>
          </a:p>
          <a:p>
            <a:pPr marL="285750" indent="-285750">
              <a:buFont typeface="Arial" panose="020B0604020202020204" pitchFamily="34" charset="0"/>
              <a:buChar char="•"/>
            </a:pPr>
            <a:r>
              <a:rPr lang="en-US" b="1" dirty="0">
                <a:solidFill>
                  <a:schemeClr val="bg1"/>
                </a:solidFill>
              </a:rPr>
              <a:t>Elevator Relays- </a:t>
            </a:r>
            <a:r>
              <a:rPr lang="en-US" dirty="0"/>
              <a:t>In the event of a fire alarm All elevators will drop to the lobby level in Phase 1 operation for HFD. </a:t>
            </a:r>
          </a:p>
        </p:txBody>
      </p:sp>
      <p:pic>
        <p:nvPicPr>
          <p:cNvPr id="4" name="Picture 3"/>
          <p:cNvPicPr>
            <a:picLocks noChangeAspect="1"/>
          </p:cNvPicPr>
          <p:nvPr/>
        </p:nvPicPr>
        <p:blipFill>
          <a:blip r:embed="rId2"/>
          <a:stretch>
            <a:fillRect/>
          </a:stretch>
        </p:blipFill>
        <p:spPr>
          <a:xfrm>
            <a:off x="8851563" y="2041939"/>
            <a:ext cx="3193143" cy="1937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8"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259711" y="1472680"/>
            <a:ext cx="1937658" cy="3076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393273" y="4484551"/>
            <a:ext cx="2377440" cy="1783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1D83C5C-4FCE-C6F7-6FBF-86627A846E77}"/>
              </a:ext>
            </a:extLst>
          </p:cNvPr>
          <p:cNvPicPr>
            <a:picLocks noChangeAspect="1"/>
          </p:cNvPicPr>
          <p:nvPr/>
        </p:nvPicPr>
        <p:blipFill>
          <a:blip r:embed="rId5"/>
          <a:stretch>
            <a:fillRect/>
          </a:stretch>
        </p:blipFill>
        <p:spPr>
          <a:xfrm>
            <a:off x="10015881" y="4187369"/>
            <a:ext cx="2028825" cy="2377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511D941F-EB8C-FC86-3C6D-7B0E7B296257}"/>
              </a:ext>
            </a:extLst>
          </p:cNvPr>
          <p:cNvPicPr>
            <a:picLocks noChangeAspect="1"/>
          </p:cNvPicPr>
          <p:nvPr/>
        </p:nvPicPr>
        <p:blipFill>
          <a:blip r:embed="rId6"/>
          <a:stretch>
            <a:fillRect/>
          </a:stretch>
        </p:blipFill>
        <p:spPr>
          <a:xfrm>
            <a:off x="7611938" y="4187368"/>
            <a:ext cx="2265539" cy="2377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3918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down)">
                                      <p:cBhvr>
                                        <p:cTn id="51" dur="580">
                                          <p:stCondLst>
                                            <p:cond delay="0"/>
                                          </p:stCondLst>
                                        </p:cTn>
                                        <p:tgtEl>
                                          <p:spTgt spid="6"/>
                                        </p:tgtEl>
                                      </p:cBhvr>
                                    </p:animEffect>
                                    <p:anim calcmode="lin" valueType="num">
                                      <p:cBhvr>
                                        <p:cTn id="5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7" dur="26">
                                          <p:stCondLst>
                                            <p:cond delay="650"/>
                                          </p:stCondLst>
                                        </p:cTn>
                                        <p:tgtEl>
                                          <p:spTgt spid="6"/>
                                        </p:tgtEl>
                                      </p:cBhvr>
                                      <p:to x="100000" y="60000"/>
                                    </p:animScale>
                                    <p:animScale>
                                      <p:cBhvr>
                                        <p:cTn id="58" dur="166" decel="50000">
                                          <p:stCondLst>
                                            <p:cond delay="676"/>
                                          </p:stCondLst>
                                        </p:cTn>
                                        <p:tgtEl>
                                          <p:spTgt spid="6"/>
                                        </p:tgtEl>
                                      </p:cBhvr>
                                      <p:to x="100000" y="100000"/>
                                    </p:animScale>
                                    <p:animScale>
                                      <p:cBhvr>
                                        <p:cTn id="59" dur="26">
                                          <p:stCondLst>
                                            <p:cond delay="1312"/>
                                          </p:stCondLst>
                                        </p:cTn>
                                        <p:tgtEl>
                                          <p:spTgt spid="6"/>
                                        </p:tgtEl>
                                      </p:cBhvr>
                                      <p:to x="100000" y="80000"/>
                                    </p:animScale>
                                    <p:animScale>
                                      <p:cBhvr>
                                        <p:cTn id="60" dur="166" decel="50000">
                                          <p:stCondLst>
                                            <p:cond delay="1338"/>
                                          </p:stCondLst>
                                        </p:cTn>
                                        <p:tgtEl>
                                          <p:spTgt spid="6"/>
                                        </p:tgtEl>
                                      </p:cBhvr>
                                      <p:to x="100000" y="100000"/>
                                    </p:animScale>
                                    <p:animScale>
                                      <p:cBhvr>
                                        <p:cTn id="61" dur="26">
                                          <p:stCondLst>
                                            <p:cond delay="1642"/>
                                          </p:stCondLst>
                                        </p:cTn>
                                        <p:tgtEl>
                                          <p:spTgt spid="6"/>
                                        </p:tgtEl>
                                      </p:cBhvr>
                                      <p:to x="100000" y="90000"/>
                                    </p:animScale>
                                    <p:animScale>
                                      <p:cBhvr>
                                        <p:cTn id="62" dur="166" decel="50000">
                                          <p:stCondLst>
                                            <p:cond delay="1668"/>
                                          </p:stCondLst>
                                        </p:cTn>
                                        <p:tgtEl>
                                          <p:spTgt spid="6"/>
                                        </p:tgtEl>
                                      </p:cBhvr>
                                      <p:to x="100000" y="100000"/>
                                    </p:animScale>
                                    <p:animScale>
                                      <p:cBhvr>
                                        <p:cTn id="63" dur="26">
                                          <p:stCondLst>
                                            <p:cond delay="1808"/>
                                          </p:stCondLst>
                                        </p:cTn>
                                        <p:tgtEl>
                                          <p:spTgt spid="6"/>
                                        </p:tgtEl>
                                      </p:cBhvr>
                                      <p:to x="100000" y="95000"/>
                                    </p:animScale>
                                    <p:animScale>
                                      <p:cBhvr>
                                        <p:cTn id="6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9613861" cy="1080938"/>
          </a:xfrm>
        </p:spPr>
        <p:txBody>
          <a:bodyPr>
            <a:normAutofit/>
          </a:bodyPr>
          <a:lstStyle/>
          <a:p>
            <a:r>
              <a:rPr lang="en-US" dirty="0"/>
              <a:t>Overview</a:t>
            </a:r>
          </a:p>
        </p:txBody>
      </p:sp>
      <p:graphicFrame>
        <p:nvGraphicFramePr>
          <p:cNvPr id="5" name="Content Placeholder 2">
            <a:extLst>
              <a:ext uri="{FF2B5EF4-FFF2-40B4-BE49-F238E27FC236}">
                <a16:creationId xmlns:a16="http://schemas.microsoft.com/office/drawing/2014/main" id="{13A9DA4E-3955-0ED7-FBBF-0F653A37E347}"/>
              </a:ext>
            </a:extLst>
          </p:cNvPr>
          <p:cNvGraphicFramePr>
            <a:graphicFrameLocks noGrp="1"/>
          </p:cNvGraphicFramePr>
          <p:nvPr>
            <p:ph idx="1"/>
            <p:extLst>
              <p:ext uri="{D42A27DB-BD31-4B8C-83A1-F6EECF244321}">
                <p14:modId xmlns:p14="http://schemas.microsoft.com/office/powerpoint/2010/main" val="3405588911"/>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324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33">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6" name="Picture 35">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8" name="Rectangle 37">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2" name="Picture 41">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44" name="Picture 43">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6" name="Rectangle 45">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1" y="753228"/>
            <a:ext cx="5584677" cy="1080938"/>
          </a:xfrm>
        </p:spPr>
        <p:txBody>
          <a:bodyPr vert="horz" lIns="91440" tIns="45720" rIns="91440" bIns="45720" rtlCol="0" anchor="ctr">
            <a:normAutofit/>
          </a:bodyPr>
          <a:lstStyle/>
          <a:p>
            <a:r>
              <a:rPr lang="en-US" dirty="0">
                <a:solidFill>
                  <a:srgbClr val="FFFFFF"/>
                </a:solidFill>
              </a:rPr>
              <a:t>Evacuation Plan (Procedures) </a:t>
            </a:r>
          </a:p>
        </p:txBody>
      </p:sp>
      <p:pic>
        <p:nvPicPr>
          <p:cNvPr id="50" name="Picture 49">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useBgFill="1">
        <p:nvSpPr>
          <p:cNvPr id="52" name="Rectangle 51">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FF7F26CD-FA1A-0F03-1E54-59D1857AD68E}"/>
              </a:ext>
            </a:extLst>
          </p:cNvPr>
          <p:cNvGraphicFramePr/>
          <p:nvPr>
            <p:extLst>
              <p:ext uri="{D42A27DB-BD31-4B8C-83A1-F6EECF244321}">
                <p14:modId xmlns:p14="http://schemas.microsoft.com/office/powerpoint/2010/main" val="405525534"/>
              </p:ext>
            </p:extLst>
          </p:nvPr>
        </p:nvGraphicFramePr>
        <p:xfrm>
          <a:off x="680321" y="2336873"/>
          <a:ext cx="5104843" cy="35993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4A8C5D0B-8160-EEDF-EBFF-99BFD806413E}"/>
              </a:ext>
            </a:extLst>
          </p:cNvPr>
          <p:cNvSpPr txBox="1"/>
          <p:nvPr/>
        </p:nvSpPr>
        <p:spPr>
          <a:xfrm>
            <a:off x="6730245" y="2226872"/>
            <a:ext cx="4678084" cy="369332"/>
          </a:xfrm>
          <a:prstGeom prst="rect">
            <a:avLst/>
          </a:prstGeom>
          <a:noFill/>
        </p:spPr>
        <p:txBody>
          <a:bodyPr wrap="square" rtlCol="0">
            <a:spAutoFit/>
          </a:bodyPr>
          <a:lstStyle/>
          <a:p>
            <a:pPr algn="ctr"/>
            <a:r>
              <a:rPr lang="en-US" b="1" dirty="0">
                <a:highlight>
                  <a:srgbClr val="FFFF00"/>
                </a:highlight>
                <a:latin typeface="Franklin Gothic Heavy" panose="020B0903020102020204" pitchFamily="34" charset="0"/>
              </a:rPr>
              <a:t>On Thursday May 22</a:t>
            </a:r>
            <a:r>
              <a:rPr lang="en-US" b="1" baseline="30000" dirty="0">
                <a:highlight>
                  <a:srgbClr val="FFFF00"/>
                </a:highlight>
                <a:latin typeface="Franklin Gothic Heavy" panose="020B0903020102020204" pitchFamily="34" charset="0"/>
              </a:rPr>
              <a:t>nd</a:t>
            </a:r>
            <a:r>
              <a:rPr lang="en-US" b="1" dirty="0">
                <a:highlight>
                  <a:srgbClr val="FFFF00"/>
                </a:highlight>
                <a:latin typeface="Franklin Gothic Heavy" panose="020B0903020102020204" pitchFamily="34" charset="0"/>
              </a:rPr>
              <a:t>, 2025</a:t>
            </a:r>
          </a:p>
        </p:txBody>
      </p:sp>
      <p:pic>
        <p:nvPicPr>
          <p:cNvPr id="18" name="Picture 17">
            <a:extLst>
              <a:ext uri="{FF2B5EF4-FFF2-40B4-BE49-F238E27FC236}">
                <a16:creationId xmlns:a16="http://schemas.microsoft.com/office/drawing/2014/main" id="{CF8D091A-FB1B-60A9-ABE7-084564F29DA3}"/>
              </a:ext>
            </a:extLst>
          </p:cNvPr>
          <p:cNvPicPr>
            <a:picLocks noChangeAspect="1"/>
          </p:cNvPicPr>
          <p:nvPr/>
        </p:nvPicPr>
        <p:blipFill>
          <a:blip r:embed="rId10"/>
          <a:stretch>
            <a:fillRect/>
          </a:stretch>
        </p:blipFill>
        <p:spPr>
          <a:xfrm>
            <a:off x="7502336" y="753228"/>
            <a:ext cx="3095625" cy="1473643"/>
          </a:xfrm>
          <a:prstGeom prst="rect">
            <a:avLst/>
          </a:prstGeom>
        </p:spPr>
      </p:pic>
      <p:pic>
        <p:nvPicPr>
          <p:cNvPr id="22" name="Picture 21">
            <a:extLst>
              <a:ext uri="{FF2B5EF4-FFF2-40B4-BE49-F238E27FC236}">
                <a16:creationId xmlns:a16="http://schemas.microsoft.com/office/drawing/2014/main" id="{ACC1CA2D-6975-C2A7-2D7C-26EBAED3D982}"/>
              </a:ext>
            </a:extLst>
          </p:cNvPr>
          <p:cNvPicPr>
            <a:picLocks noChangeAspect="1"/>
          </p:cNvPicPr>
          <p:nvPr/>
        </p:nvPicPr>
        <p:blipFill>
          <a:blip r:embed="rId11"/>
          <a:stretch>
            <a:fillRect/>
          </a:stretch>
        </p:blipFill>
        <p:spPr>
          <a:xfrm>
            <a:off x="7101555" y="2806945"/>
            <a:ext cx="4099288" cy="31292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623550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Evacuation Plan (Floor Plans)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3" y="2098158"/>
            <a:ext cx="9696893" cy="46357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1453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exit (Egress Locations Interior) </a:t>
            </a:r>
          </a:p>
        </p:txBody>
      </p:sp>
      <p:pic>
        <p:nvPicPr>
          <p:cNvPr id="205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735" y="2448431"/>
            <a:ext cx="3128492" cy="2286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707" y="5266660"/>
            <a:ext cx="2721935" cy="1169551"/>
          </a:xfrm>
          <a:prstGeom prst="rect">
            <a:avLst/>
          </a:prstGeom>
          <a:noFill/>
        </p:spPr>
        <p:txBody>
          <a:bodyPr wrap="square" rtlCol="0">
            <a:spAutoFit/>
          </a:bodyPr>
          <a:lstStyle/>
          <a:p>
            <a:r>
              <a:rPr lang="en-US" sz="1400" dirty="0">
                <a:solidFill>
                  <a:schemeClr val="bg1"/>
                </a:solidFill>
              </a:rPr>
              <a:t>Building Fire Exit Door, </a:t>
            </a:r>
            <a:r>
              <a:rPr lang="en-US" sz="1400">
                <a:solidFill>
                  <a:schemeClr val="bg1"/>
                </a:solidFill>
              </a:rPr>
              <a:t>nearest to </a:t>
            </a:r>
            <a:r>
              <a:rPr lang="en-US" sz="1400" dirty="0" err="1">
                <a:solidFill>
                  <a:schemeClr val="bg1"/>
                </a:solidFill>
              </a:rPr>
              <a:t>Alakea</a:t>
            </a:r>
            <a:r>
              <a:rPr lang="en-US" sz="1400" dirty="0">
                <a:solidFill>
                  <a:schemeClr val="bg1"/>
                </a:solidFill>
              </a:rPr>
              <a:t> St. Proceed to the sidewalk and continue your  route on Hotel St.                         to Evacuation Zone. </a:t>
            </a:r>
          </a:p>
        </p:txBody>
      </p:sp>
      <p:pic>
        <p:nvPicPr>
          <p:cNvPr id="2052" name="Picture 4"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427635" y="2448431"/>
            <a:ext cx="3128491" cy="2286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48880" y="5266660"/>
            <a:ext cx="2278154" cy="1231106"/>
          </a:xfrm>
          <a:prstGeom prst="rect">
            <a:avLst/>
          </a:prstGeom>
          <a:noFill/>
        </p:spPr>
        <p:txBody>
          <a:bodyPr wrap="square" rtlCol="0">
            <a:spAutoFit/>
          </a:bodyPr>
          <a:lstStyle/>
          <a:p>
            <a:r>
              <a:rPr lang="en-US" sz="1400" dirty="0">
                <a:solidFill>
                  <a:schemeClr val="bg1"/>
                </a:solidFill>
              </a:rPr>
              <a:t>Lobby Level Fire Exit Door, discharges out in lobby, Cross-over through the Hotel St. double glass door</a:t>
            </a:r>
            <a:r>
              <a:rPr lang="en-US" dirty="0">
                <a:solidFill>
                  <a:schemeClr val="bg1"/>
                </a:solidFill>
              </a:rPr>
              <a:t>. </a:t>
            </a:r>
          </a:p>
        </p:txBody>
      </p:sp>
      <p:pic>
        <p:nvPicPr>
          <p:cNvPr id="8" name="Picture 7"/>
          <p:cNvPicPr>
            <a:picLocks noChangeAspect="1"/>
          </p:cNvPicPr>
          <p:nvPr/>
        </p:nvPicPr>
        <p:blipFill>
          <a:blip r:embed="rId5"/>
          <a:stretch>
            <a:fillRect/>
          </a:stretch>
        </p:blipFill>
        <p:spPr>
          <a:xfrm>
            <a:off x="5487251" y="2027186"/>
            <a:ext cx="2472437" cy="3128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394251" y="5337544"/>
            <a:ext cx="2622698" cy="954107"/>
          </a:xfrm>
          <a:prstGeom prst="rect">
            <a:avLst/>
          </a:prstGeom>
          <a:noFill/>
        </p:spPr>
        <p:txBody>
          <a:bodyPr wrap="square" rtlCol="0">
            <a:spAutoFit/>
          </a:bodyPr>
          <a:lstStyle/>
          <a:p>
            <a:r>
              <a:rPr lang="en-US" sz="1400" dirty="0">
                <a:solidFill>
                  <a:schemeClr val="bg1"/>
                </a:solidFill>
              </a:rPr>
              <a:t>Makai Garage &amp; Building fire-exit doors. Discharges out near the main fire exit double doors. </a:t>
            </a:r>
          </a:p>
        </p:txBody>
      </p:sp>
      <p:pic>
        <p:nvPicPr>
          <p:cNvPr id="2054" name="Picture 6" descr="Image pre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979748" y="3304396"/>
            <a:ext cx="1155704" cy="2546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6" name="Picture 8" descr="Image previ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8626694" y="1684660"/>
            <a:ext cx="1861812" cy="25468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284166" y="5266660"/>
            <a:ext cx="2546867" cy="1384995"/>
          </a:xfrm>
          <a:prstGeom prst="rect">
            <a:avLst/>
          </a:prstGeom>
          <a:noFill/>
        </p:spPr>
        <p:txBody>
          <a:bodyPr wrap="square" rtlCol="0">
            <a:spAutoFit/>
          </a:bodyPr>
          <a:lstStyle/>
          <a:p>
            <a:r>
              <a:rPr lang="en-US" sz="1400" dirty="0">
                <a:solidFill>
                  <a:schemeClr val="bg1"/>
                </a:solidFill>
              </a:rPr>
              <a:t>Main Fire Exit Double doors. Discharges out to the back alley. Continue your route to Richards St. to evacuation zone. Please use Sidewalk and Crosswalks. </a:t>
            </a:r>
          </a:p>
        </p:txBody>
      </p:sp>
    </p:spTree>
    <p:extLst>
      <p:ext uri="{BB962C8B-B14F-4D97-AF65-F5344CB8AC3E}">
        <p14:creationId xmlns:p14="http://schemas.microsoft.com/office/powerpoint/2010/main" val="3250735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Exit (Egress Locations Exterior) </a:t>
            </a:r>
          </a:p>
        </p:txBody>
      </p:sp>
      <p:pic>
        <p:nvPicPr>
          <p:cNvPr id="5122"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76" y="2151257"/>
            <a:ext cx="3161784" cy="3116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99759" y="8697433"/>
            <a:ext cx="3161784" cy="954107"/>
          </a:xfrm>
          <a:prstGeom prst="rect">
            <a:avLst/>
          </a:prstGeom>
          <a:noFill/>
        </p:spPr>
        <p:txBody>
          <a:bodyPr wrap="square" rtlCol="0">
            <a:spAutoFit/>
          </a:bodyPr>
          <a:lstStyle/>
          <a:p>
            <a:r>
              <a:rPr lang="en-US" sz="1400" dirty="0">
                <a:solidFill>
                  <a:schemeClr val="bg1"/>
                </a:solidFill>
              </a:rPr>
              <a:t>Main Double Door Fire Exit, discharging out to the alley. Door to the left is the Garage Basement Fire Exit Door.</a:t>
            </a:r>
          </a:p>
        </p:txBody>
      </p:sp>
      <p:pic>
        <p:nvPicPr>
          <p:cNvPr id="5128" name="Picture 8"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964" y="2167501"/>
            <a:ext cx="2651760" cy="3116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30" name="Picture 10"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4623" y="2142640"/>
            <a:ext cx="2636874" cy="3166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7209" y="5268189"/>
            <a:ext cx="3260651" cy="738664"/>
          </a:xfrm>
          <a:prstGeom prst="rect">
            <a:avLst/>
          </a:prstGeom>
          <a:noFill/>
        </p:spPr>
        <p:txBody>
          <a:bodyPr wrap="square" rtlCol="0">
            <a:spAutoFit/>
          </a:bodyPr>
          <a:lstStyle/>
          <a:p>
            <a:r>
              <a:rPr lang="en-US" sz="1400" dirty="0">
                <a:solidFill>
                  <a:schemeClr val="bg1"/>
                </a:solidFill>
              </a:rPr>
              <a:t>Main Fire Exit Double Door, Discharges out to the alley. Door to the right is the garage basement fire exit door. </a:t>
            </a:r>
          </a:p>
        </p:txBody>
      </p:sp>
      <p:pic>
        <p:nvPicPr>
          <p:cNvPr id="5132" name="Picture 12" descr="Image 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3532" y="2163661"/>
            <a:ext cx="2651760" cy="31045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93805" y="5309295"/>
            <a:ext cx="2778642" cy="738664"/>
          </a:xfrm>
          <a:prstGeom prst="rect">
            <a:avLst/>
          </a:prstGeom>
          <a:noFill/>
        </p:spPr>
        <p:txBody>
          <a:bodyPr wrap="square" rtlCol="0">
            <a:spAutoFit/>
          </a:bodyPr>
          <a:lstStyle/>
          <a:p>
            <a:r>
              <a:rPr lang="en-US" sz="1400" dirty="0">
                <a:solidFill>
                  <a:schemeClr val="bg1"/>
                </a:solidFill>
              </a:rPr>
              <a:t>Double Glass door Egress location, discharges out to Hotel St. </a:t>
            </a:r>
          </a:p>
        </p:txBody>
      </p:sp>
      <p:sp>
        <p:nvSpPr>
          <p:cNvPr id="6" name="TextBox 5"/>
          <p:cNvSpPr txBox="1"/>
          <p:nvPr/>
        </p:nvSpPr>
        <p:spPr>
          <a:xfrm>
            <a:off x="6549502" y="5309295"/>
            <a:ext cx="2594683" cy="738664"/>
          </a:xfrm>
          <a:prstGeom prst="rect">
            <a:avLst/>
          </a:prstGeom>
          <a:noFill/>
        </p:spPr>
        <p:txBody>
          <a:bodyPr wrap="square" rtlCol="0">
            <a:spAutoFit/>
          </a:bodyPr>
          <a:lstStyle/>
          <a:p>
            <a:r>
              <a:rPr lang="en-US" sz="1400" dirty="0">
                <a:solidFill>
                  <a:schemeClr val="bg1"/>
                </a:solidFill>
              </a:rPr>
              <a:t>Garage Basement Fire Exit Door, discharges out to the alley nearest to Richards St.</a:t>
            </a:r>
          </a:p>
        </p:txBody>
      </p:sp>
      <p:sp>
        <p:nvSpPr>
          <p:cNvPr id="7" name="TextBox 6"/>
          <p:cNvSpPr txBox="1"/>
          <p:nvPr/>
        </p:nvSpPr>
        <p:spPr>
          <a:xfrm>
            <a:off x="9411509" y="5366108"/>
            <a:ext cx="2683102" cy="738664"/>
          </a:xfrm>
          <a:prstGeom prst="rect">
            <a:avLst/>
          </a:prstGeom>
          <a:noFill/>
        </p:spPr>
        <p:txBody>
          <a:bodyPr wrap="square" rtlCol="0">
            <a:spAutoFit/>
          </a:bodyPr>
          <a:lstStyle/>
          <a:p>
            <a:r>
              <a:rPr lang="en-US" sz="1400" dirty="0">
                <a:solidFill>
                  <a:schemeClr val="bg1"/>
                </a:solidFill>
              </a:rPr>
              <a:t>Ramp Area Fire Exit Door, Discharges out to the alley nearest to </a:t>
            </a:r>
            <a:r>
              <a:rPr lang="en-US" sz="1400" dirty="0" err="1">
                <a:solidFill>
                  <a:schemeClr val="bg1"/>
                </a:solidFill>
              </a:rPr>
              <a:t>Alakea</a:t>
            </a:r>
            <a:r>
              <a:rPr lang="en-US" sz="1400" dirty="0">
                <a:solidFill>
                  <a:schemeClr val="bg1"/>
                </a:solidFill>
              </a:rPr>
              <a:t> St. </a:t>
            </a:r>
          </a:p>
        </p:txBody>
      </p:sp>
    </p:spTree>
    <p:extLst>
      <p:ext uri="{BB962C8B-B14F-4D97-AF65-F5344CB8AC3E}">
        <p14:creationId xmlns:p14="http://schemas.microsoft.com/office/powerpoint/2010/main" val="1691929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Evacuation  (Hotel/Richards St.) </a:t>
            </a:r>
          </a:p>
        </p:txBody>
      </p:sp>
      <p:pic>
        <p:nvPicPr>
          <p:cNvPr id="6146"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56" y="2904228"/>
            <a:ext cx="3200400" cy="3696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4" name="Picture 10"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539" y="2904229"/>
            <a:ext cx="2926080" cy="3696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58" name="Picture 14"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7530" y="2904230"/>
            <a:ext cx="3108960" cy="3696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2856" y="2273288"/>
            <a:ext cx="3200400" cy="523220"/>
          </a:xfrm>
          <a:prstGeom prst="rect">
            <a:avLst/>
          </a:prstGeom>
          <a:noFill/>
        </p:spPr>
        <p:txBody>
          <a:bodyPr wrap="square" rtlCol="0">
            <a:spAutoFit/>
          </a:bodyPr>
          <a:lstStyle/>
          <a:p>
            <a:r>
              <a:rPr lang="en-US" sz="1400" dirty="0"/>
              <a:t>Hotel St. Sidewalk- continue to the crosswalk near the state capitol. </a:t>
            </a:r>
          </a:p>
        </p:txBody>
      </p:sp>
      <p:sp>
        <p:nvSpPr>
          <p:cNvPr id="5" name="TextBox 4"/>
          <p:cNvSpPr txBox="1"/>
          <p:nvPr/>
        </p:nvSpPr>
        <p:spPr>
          <a:xfrm>
            <a:off x="4388773" y="2273288"/>
            <a:ext cx="2926080" cy="523220"/>
          </a:xfrm>
          <a:prstGeom prst="rect">
            <a:avLst/>
          </a:prstGeom>
          <a:noFill/>
        </p:spPr>
        <p:txBody>
          <a:bodyPr wrap="square" rtlCol="0">
            <a:spAutoFit/>
          </a:bodyPr>
          <a:lstStyle/>
          <a:p>
            <a:r>
              <a:rPr lang="en-US" sz="1400" dirty="0"/>
              <a:t>Back Alley – Continue to Richards Street sidewalk. </a:t>
            </a:r>
          </a:p>
        </p:txBody>
      </p:sp>
      <p:sp>
        <p:nvSpPr>
          <p:cNvPr id="6" name="TextBox 5"/>
          <p:cNvSpPr txBox="1"/>
          <p:nvPr/>
        </p:nvSpPr>
        <p:spPr>
          <a:xfrm>
            <a:off x="8177530" y="2165566"/>
            <a:ext cx="3108960" cy="738664"/>
          </a:xfrm>
          <a:prstGeom prst="rect">
            <a:avLst/>
          </a:prstGeom>
          <a:noFill/>
        </p:spPr>
        <p:txBody>
          <a:bodyPr wrap="square" rtlCol="0">
            <a:spAutoFit/>
          </a:bodyPr>
          <a:lstStyle/>
          <a:p>
            <a:r>
              <a:rPr lang="en-US" sz="1400" dirty="0"/>
              <a:t>Richards St. Side-walk - Continue to Crosswalk. Be cognizant of Richards </a:t>
            </a:r>
            <a:r>
              <a:rPr lang="en-US" sz="1400" dirty="0" err="1"/>
              <a:t>st.</a:t>
            </a:r>
            <a:r>
              <a:rPr lang="en-US" sz="1400" dirty="0"/>
              <a:t> parking entrance. </a:t>
            </a:r>
          </a:p>
        </p:txBody>
      </p:sp>
    </p:spTree>
    <p:extLst>
      <p:ext uri="{BB962C8B-B14F-4D97-AF65-F5344CB8AC3E}">
        <p14:creationId xmlns:p14="http://schemas.microsoft.com/office/powerpoint/2010/main" val="1670905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Evacuation Assembly Location  </a:t>
            </a:r>
          </a:p>
        </p:txBody>
      </p:sp>
      <p:pic>
        <p:nvPicPr>
          <p:cNvPr id="3" name="Picture 6"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993" y="3055140"/>
            <a:ext cx="3281918" cy="3632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8"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6513" y="3055140"/>
            <a:ext cx="3565821" cy="3632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0" name="Picture 2"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02" y="3055140"/>
            <a:ext cx="3281919" cy="3632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0321" y="2283490"/>
            <a:ext cx="3345715" cy="646331"/>
          </a:xfrm>
          <a:prstGeom prst="rect">
            <a:avLst/>
          </a:prstGeom>
          <a:noFill/>
        </p:spPr>
        <p:txBody>
          <a:bodyPr wrap="square" rtlCol="0">
            <a:spAutoFit/>
          </a:bodyPr>
          <a:lstStyle/>
          <a:p>
            <a:pPr algn="ctr"/>
            <a:r>
              <a:rPr lang="en-US" dirty="0"/>
              <a:t>Crosswalk Area Hotel &amp; Richards St. </a:t>
            </a:r>
          </a:p>
        </p:txBody>
      </p:sp>
      <p:sp>
        <p:nvSpPr>
          <p:cNvPr id="6" name="TextBox 5"/>
          <p:cNvSpPr txBox="1"/>
          <p:nvPr/>
        </p:nvSpPr>
        <p:spPr>
          <a:xfrm>
            <a:off x="4481534" y="2276014"/>
            <a:ext cx="2877879" cy="646331"/>
          </a:xfrm>
          <a:prstGeom prst="rect">
            <a:avLst/>
          </a:prstGeom>
          <a:noFill/>
        </p:spPr>
        <p:txBody>
          <a:bodyPr wrap="square" rtlCol="0">
            <a:spAutoFit/>
          </a:bodyPr>
          <a:lstStyle/>
          <a:p>
            <a:r>
              <a:rPr lang="en-US" dirty="0"/>
              <a:t>Entrance to State Capitol Lawn.</a:t>
            </a:r>
          </a:p>
        </p:txBody>
      </p:sp>
      <p:sp>
        <p:nvSpPr>
          <p:cNvPr id="7" name="TextBox 6"/>
          <p:cNvSpPr txBox="1"/>
          <p:nvPr/>
        </p:nvSpPr>
        <p:spPr>
          <a:xfrm>
            <a:off x="8408404" y="2337570"/>
            <a:ext cx="3438230" cy="584775"/>
          </a:xfrm>
          <a:prstGeom prst="rect">
            <a:avLst/>
          </a:prstGeom>
          <a:noFill/>
        </p:spPr>
        <p:txBody>
          <a:bodyPr wrap="square" rtlCol="0">
            <a:spAutoFit/>
          </a:bodyPr>
          <a:lstStyle/>
          <a:p>
            <a:r>
              <a:rPr lang="en-US" sz="1600" dirty="0"/>
              <a:t>Be aware of your surroundings  (footing and ground structures.) </a:t>
            </a:r>
          </a:p>
        </p:txBody>
      </p:sp>
    </p:spTree>
    <p:extLst>
      <p:ext uri="{BB962C8B-B14F-4D97-AF65-F5344CB8AC3E}">
        <p14:creationId xmlns:p14="http://schemas.microsoft.com/office/powerpoint/2010/main" val="4075445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Evacuation Plan (Assembly Route)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58" y="2039507"/>
            <a:ext cx="10512941" cy="4739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16766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27" name="Picture 26">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28" name="Rectangle 27">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0" name="Rectangle 29">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22" name="Rectangle 21">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6" name="Rectangle 25">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B2792AB-BC35-4072-D7DB-0BD503CDE8DD}"/>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r"/>
            <a:r>
              <a:rPr lang="en-US" dirty="0"/>
              <a:t>Evacuation Plan (Floor Positions) </a:t>
            </a:r>
          </a:p>
        </p:txBody>
      </p:sp>
      <p:pic>
        <p:nvPicPr>
          <p:cNvPr id="3" name="Picture 2" descr="emergency image">
            <a:extLst>
              <a:ext uri="{FF2B5EF4-FFF2-40B4-BE49-F238E27FC236}">
                <a16:creationId xmlns:a16="http://schemas.microsoft.com/office/drawing/2014/main" id="{54D1F426-2643-F9F8-2179-8685C8053C5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250715" y="400050"/>
            <a:ext cx="6731735" cy="6181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944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Rectangle 23">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3A5184D-19B2-4136-A41B-6C8CB20812EF}"/>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dirty="0"/>
              <a:t>Assembly Location Protocols</a:t>
            </a:r>
          </a:p>
        </p:txBody>
      </p:sp>
      <p:sp>
        <p:nvSpPr>
          <p:cNvPr id="26" name="Rectangle 25">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0" name="Picture 29">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2" name="Picture 31">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 name="TextBox 2">
            <a:extLst>
              <a:ext uri="{FF2B5EF4-FFF2-40B4-BE49-F238E27FC236}">
                <a16:creationId xmlns:a16="http://schemas.microsoft.com/office/drawing/2014/main" id="{5D708740-683C-4194-A1CF-78724F928FFA}"/>
              </a:ext>
            </a:extLst>
          </p:cNvPr>
          <p:cNvSpPr txBox="1"/>
          <p:nvPr/>
        </p:nvSpPr>
        <p:spPr>
          <a:xfrm>
            <a:off x="482791" y="2130822"/>
            <a:ext cx="11223242" cy="584775"/>
          </a:xfrm>
          <a:prstGeom prst="rect">
            <a:avLst/>
          </a:prstGeom>
          <a:noFill/>
        </p:spPr>
        <p:txBody>
          <a:bodyPr wrap="square" rtlCol="0">
            <a:spAutoFit/>
          </a:bodyPr>
          <a:lstStyle/>
          <a:p>
            <a:pPr>
              <a:spcAft>
                <a:spcPts val="600"/>
              </a:spcAft>
            </a:pPr>
            <a:r>
              <a:rPr lang="en-US" sz="3200" dirty="0"/>
              <a:t>Area of Safe Refuge – Hawaii State Capitol Lawn</a:t>
            </a:r>
          </a:p>
        </p:txBody>
      </p:sp>
      <p:graphicFrame>
        <p:nvGraphicFramePr>
          <p:cNvPr id="6" name="TextBox 3">
            <a:extLst>
              <a:ext uri="{FF2B5EF4-FFF2-40B4-BE49-F238E27FC236}">
                <a16:creationId xmlns:a16="http://schemas.microsoft.com/office/drawing/2014/main" id="{6A8BA1F7-90F0-3247-B4C0-A5B9639E52BC}"/>
              </a:ext>
            </a:extLst>
          </p:cNvPr>
          <p:cNvGraphicFramePr/>
          <p:nvPr>
            <p:extLst>
              <p:ext uri="{D42A27DB-BD31-4B8C-83A1-F6EECF244321}">
                <p14:modId xmlns:p14="http://schemas.microsoft.com/office/powerpoint/2010/main" val="1615718954"/>
              </p:ext>
            </p:extLst>
          </p:nvPr>
        </p:nvGraphicFramePr>
        <p:xfrm>
          <a:off x="680321" y="2562073"/>
          <a:ext cx="9433453" cy="3160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49529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105" name="Picture 2104">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07" name="Picture 2106">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2109" name="Picture 2108">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2111" name="Rectangle 2110">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13" name="Rectangle 2112">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115" name="Rectangle 2114">
            <a:extLst>
              <a:ext uri="{FF2B5EF4-FFF2-40B4-BE49-F238E27FC236}">
                <a16:creationId xmlns:a16="http://schemas.microsoft.com/office/drawing/2014/main" id="{B5C18694-F55B-41C0-ABF3-C1D971F99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7" name="Picture 2116">
            <a:extLst>
              <a:ext uri="{FF2B5EF4-FFF2-40B4-BE49-F238E27FC236}">
                <a16:creationId xmlns:a16="http://schemas.microsoft.com/office/drawing/2014/main" id="{E3E46CA8-7278-4BA3-AACE-235B5B3B53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3467" y="643467"/>
            <a:ext cx="10905066" cy="3251878"/>
          </a:xfrm>
          <a:effectLst>
            <a:outerShdw blurRad="88900" dist="38100" dir="2700000" algn="tl" rotWithShape="0">
              <a:prstClr val="black">
                <a:alpha val="30000"/>
              </a:prstClr>
            </a:outerShdw>
          </a:effectLst>
        </p:spPr>
        <p:txBody>
          <a:bodyPr vert="horz" lIns="91440" tIns="45720" rIns="91440" bIns="45720" rtlCol="0" anchor="b">
            <a:normAutofit/>
          </a:bodyPr>
          <a:lstStyle/>
          <a:p>
            <a:pPr algn="ctr"/>
            <a:r>
              <a:rPr lang="en-US" sz="6700"/>
              <a:t>Mahalo for your participation in this year’s Fire-Warden training ! </a:t>
            </a:r>
          </a:p>
        </p:txBody>
      </p:sp>
    </p:spTree>
    <p:extLst>
      <p:ext uri="{BB962C8B-B14F-4D97-AF65-F5344CB8AC3E}">
        <p14:creationId xmlns:p14="http://schemas.microsoft.com/office/powerpoint/2010/main" val="148455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3" name="Picture 32">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5" name="Picture 34">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7" name="Rectangle 36">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1" name="Rectangle 40">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 name="Rectangle 44">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57" name="Rectangle 5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a:t>Planning for an Emergency </a:t>
            </a:r>
          </a:p>
        </p:txBody>
      </p:sp>
      <p:graphicFrame>
        <p:nvGraphicFramePr>
          <p:cNvPr id="8" name="TextBox 3">
            <a:extLst>
              <a:ext uri="{FF2B5EF4-FFF2-40B4-BE49-F238E27FC236}">
                <a16:creationId xmlns:a16="http://schemas.microsoft.com/office/drawing/2014/main" id="{4C0DDC59-3637-728D-610C-2A88E2E29B42}"/>
              </a:ext>
            </a:extLst>
          </p:cNvPr>
          <p:cNvGraphicFramePr/>
          <p:nvPr>
            <p:extLst>
              <p:ext uri="{D42A27DB-BD31-4B8C-83A1-F6EECF244321}">
                <p14:modId xmlns:p14="http://schemas.microsoft.com/office/powerpoint/2010/main" val="200418107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525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5" name="Picture 54">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57" name="Picture 56">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9" name="Rectangle 58">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1" name="Rectangle 60">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1" y="753228"/>
            <a:ext cx="9613861" cy="1080938"/>
          </a:xfrm>
        </p:spPr>
        <p:txBody>
          <a:bodyPr vert="horz" lIns="91440" tIns="45720" rIns="91440" bIns="45720" rtlCol="0" anchor="ctr">
            <a:normAutofit/>
          </a:bodyPr>
          <a:lstStyle/>
          <a:p>
            <a:r>
              <a:rPr lang="en-US"/>
              <a:t>Planning for an Emergency Action Plan </a:t>
            </a:r>
          </a:p>
        </p:txBody>
      </p:sp>
      <p:sp>
        <p:nvSpPr>
          <p:cNvPr id="5" name="TextBox 4">
            <a:extLst>
              <a:ext uri="{FF2B5EF4-FFF2-40B4-BE49-F238E27FC236}">
                <a16:creationId xmlns:a16="http://schemas.microsoft.com/office/drawing/2014/main" id="{626D0AE0-5F33-BE3B-54B9-7A2547B01755}"/>
              </a:ext>
            </a:extLst>
          </p:cNvPr>
          <p:cNvSpPr txBox="1"/>
          <p:nvPr/>
        </p:nvSpPr>
        <p:spPr>
          <a:xfrm>
            <a:off x="680322" y="2336873"/>
            <a:ext cx="4931045" cy="359931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a:t>WHAT IS AN EMERGENCY ACTION PLAN ? </a:t>
            </a:r>
          </a:p>
          <a:p>
            <a:pPr indent="-228600" defTabSz="914400">
              <a:lnSpc>
                <a:spcPct val="90000"/>
              </a:lnSpc>
              <a:spcAft>
                <a:spcPts val="600"/>
              </a:spcAft>
              <a:buFont typeface="Arial" panose="020B0604020202020204" pitchFamily="34" charset="0"/>
              <a:buChar char="•"/>
            </a:pPr>
            <a:endParaRPr lang="en-US" sz="2000"/>
          </a:p>
          <a:p>
            <a:pPr indent="-228600" defTabSz="914400">
              <a:lnSpc>
                <a:spcPct val="90000"/>
              </a:lnSpc>
              <a:spcAft>
                <a:spcPts val="600"/>
              </a:spcAft>
              <a:buFont typeface="Arial" panose="020B0604020202020204" pitchFamily="34" charset="0"/>
              <a:buChar char="•"/>
            </a:pPr>
            <a:r>
              <a:rPr lang="en-US" sz="2000"/>
              <a:t>In the event of an emergency, follow your establish action plan. An emergency action plan contains “designated actions that employers, employees, and other building occupants should take to ensure they are safe from fire and other emergencies.” </a:t>
            </a:r>
          </a:p>
        </p:txBody>
      </p:sp>
      <p:pic>
        <p:nvPicPr>
          <p:cNvPr id="31" name="Graphic 30" descr="Check List">
            <a:extLst>
              <a:ext uri="{FF2B5EF4-FFF2-40B4-BE49-F238E27FC236}">
                <a16:creationId xmlns:a16="http://schemas.microsoft.com/office/drawing/2014/main" id="{FDC73930-4FE0-E068-2B55-F3100C57E1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5658" y="2336800"/>
            <a:ext cx="3598863" cy="359886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91313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8" name="Picture 207">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9" name="Picture 208">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10" name="Picture 209">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11" name="Rectangle 210">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2" name="Rectangle 211">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3" name="Picture 212">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14" name="Picture 213">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5" name="Rectangle 214">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1" y="753228"/>
            <a:ext cx="5584677" cy="1080938"/>
          </a:xfrm>
        </p:spPr>
        <p:txBody>
          <a:bodyPr vert="horz" lIns="91440" tIns="45720" rIns="91440" bIns="45720" rtlCol="0" anchor="ctr">
            <a:normAutofit/>
          </a:bodyPr>
          <a:lstStyle/>
          <a:p>
            <a:r>
              <a:rPr lang="en-US" sz="3300">
                <a:solidFill>
                  <a:srgbClr val="FFFFFF"/>
                </a:solidFill>
              </a:rPr>
              <a:t>Planning for an Emergency (Emergency Response Team)  </a:t>
            </a:r>
          </a:p>
        </p:txBody>
      </p:sp>
      <p:pic>
        <p:nvPicPr>
          <p:cNvPr id="217" name="Picture 216">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4" name="TextBox 3">
            <a:extLst>
              <a:ext uri="{FF2B5EF4-FFF2-40B4-BE49-F238E27FC236}">
                <a16:creationId xmlns:a16="http://schemas.microsoft.com/office/drawing/2014/main" id="{8112E9AF-7E9E-CB71-6D0F-B952AC42574C}"/>
              </a:ext>
            </a:extLst>
          </p:cNvPr>
          <p:cNvSpPr txBox="1"/>
          <p:nvPr/>
        </p:nvSpPr>
        <p:spPr>
          <a:xfrm>
            <a:off x="680321" y="2336873"/>
            <a:ext cx="5104843" cy="3599316"/>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400" dirty="0">
                <a:solidFill>
                  <a:srgbClr val="FFFFFF"/>
                </a:solidFill>
              </a:rPr>
              <a:t>Emergency Response Team</a:t>
            </a:r>
          </a:p>
          <a:p>
            <a:pPr indent="-228600" defTabSz="914400">
              <a:lnSpc>
                <a:spcPct val="90000"/>
              </a:lnSpc>
              <a:spcAft>
                <a:spcPts val="600"/>
              </a:spcAft>
              <a:buFont typeface="Arial" panose="020B0604020202020204" pitchFamily="34" charset="0"/>
              <a:buChar char="•"/>
            </a:pPr>
            <a:endParaRPr lang="en-US" sz="1400" dirty="0">
              <a:solidFill>
                <a:srgbClr val="FFFFFF"/>
              </a:solidFill>
            </a:endParaRPr>
          </a:p>
          <a:p>
            <a:pPr indent="-228600" defTabSz="914400">
              <a:lnSpc>
                <a:spcPct val="90000"/>
              </a:lnSpc>
              <a:spcAft>
                <a:spcPts val="600"/>
              </a:spcAft>
              <a:buFont typeface="Arial" panose="020B0604020202020204" pitchFamily="34" charset="0"/>
              <a:buChar char="•"/>
            </a:pPr>
            <a:r>
              <a:rPr lang="en-US" sz="1400" dirty="0">
                <a:solidFill>
                  <a:srgbClr val="FFFFFF"/>
                </a:solidFill>
              </a:rPr>
              <a:t>The Emergency Response Team helps implement the Emergency Action Plan. The Emergency Response Team monitors and reports hazards, responds to emergencies and aids in the safe evacuation of occupants. </a:t>
            </a:r>
          </a:p>
          <a:p>
            <a:pPr indent="-228600" defTabSz="914400">
              <a:lnSpc>
                <a:spcPct val="90000"/>
              </a:lnSpc>
              <a:spcAft>
                <a:spcPts val="600"/>
              </a:spcAft>
              <a:buFont typeface="Arial" panose="020B0604020202020204" pitchFamily="34" charset="0"/>
              <a:buChar char="•"/>
            </a:pPr>
            <a:endParaRPr lang="en-US" sz="1400" dirty="0">
              <a:solidFill>
                <a:srgbClr val="FFFFFF"/>
              </a:solidFill>
            </a:endParaRPr>
          </a:p>
          <a:p>
            <a:pPr indent="-228600" defTabSz="914400">
              <a:lnSpc>
                <a:spcPct val="90000"/>
              </a:lnSpc>
              <a:spcAft>
                <a:spcPts val="600"/>
              </a:spcAft>
              <a:buFont typeface="Arial" panose="020B0604020202020204" pitchFamily="34" charset="0"/>
              <a:buChar char="•"/>
            </a:pPr>
            <a:r>
              <a:rPr lang="en-US" sz="1400" dirty="0">
                <a:solidFill>
                  <a:srgbClr val="FFFFFF"/>
                </a:solidFill>
              </a:rPr>
              <a:t>Each member of the Emergency Response Team should be equipped with safety vest; a whistle and flashlight are also recommended. When an alarm sounds, the Emergency Response Team should immediately put on their vest and be prepared to lead and direct others. Working together, the team should effectively guide area occupants into the designated stairwell(s) and proceed to evacuate. </a:t>
            </a:r>
          </a:p>
        </p:txBody>
      </p:sp>
      <p:sp useBgFill="1">
        <p:nvSpPr>
          <p:cNvPr id="218" name="Rectangle 217">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68F76C0-88AC-4B8E-9EB8-2469CA164AA5}"/>
              </a:ext>
            </a:extLst>
          </p:cNvPr>
          <p:cNvPicPr>
            <a:picLocks noChangeAspect="1"/>
          </p:cNvPicPr>
          <p:nvPr/>
        </p:nvPicPr>
        <p:blipFill>
          <a:blip r:embed="rId5"/>
          <a:stretch>
            <a:fillRect/>
          </a:stretch>
        </p:blipFill>
        <p:spPr>
          <a:xfrm>
            <a:off x="7043933" y="1571136"/>
            <a:ext cx="4178419" cy="3708933"/>
          </a:xfrm>
          <a:prstGeom prst="rect">
            <a:avLst/>
          </a:prstGeom>
          <a:ln>
            <a:noFill/>
          </a:ln>
          <a:effectLst/>
        </p:spPr>
      </p:pic>
    </p:spTree>
    <p:extLst>
      <p:ext uri="{BB962C8B-B14F-4D97-AF65-F5344CB8AC3E}">
        <p14:creationId xmlns:p14="http://schemas.microsoft.com/office/powerpoint/2010/main" val="297313032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27" name="Picture 26">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29" name="Rectangle 28">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3" name="Picture 32">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35" name="Picture 34">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7" name="Rectangle 36">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41" name="Rectangle 40">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044408A-9A88-EF9C-1C56-CFF7C10CF532}"/>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r"/>
            <a:r>
              <a:rPr lang="en-US" sz="5400">
                <a:solidFill>
                  <a:srgbClr val="FFFFFF"/>
                </a:solidFill>
              </a:rPr>
              <a:t>What is a Floor Warden? </a:t>
            </a:r>
          </a:p>
        </p:txBody>
      </p:sp>
      <p:sp>
        <p:nvSpPr>
          <p:cNvPr id="43" name="Rectangle 42">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44D35CA-5393-1669-F142-7060D8FD3874}"/>
              </a:ext>
            </a:extLst>
          </p:cNvPr>
          <p:cNvPicPr>
            <a:picLocks noChangeAspect="1"/>
          </p:cNvPicPr>
          <p:nvPr/>
        </p:nvPicPr>
        <p:blipFill>
          <a:blip r:embed="rId6"/>
          <a:stretch>
            <a:fillRect/>
          </a:stretch>
        </p:blipFill>
        <p:spPr>
          <a:xfrm>
            <a:off x="5270618" y="640079"/>
            <a:ext cx="6272653" cy="5575127"/>
          </a:xfrm>
          <a:prstGeom prst="rect">
            <a:avLst/>
          </a:prstGeom>
          <a:ln>
            <a:noFill/>
          </a:ln>
          <a:effectLst/>
        </p:spPr>
      </p:pic>
    </p:spTree>
    <p:extLst>
      <p:ext uri="{BB962C8B-B14F-4D97-AF65-F5344CB8AC3E}">
        <p14:creationId xmlns:p14="http://schemas.microsoft.com/office/powerpoint/2010/main" val="135809985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30" name="Rectangle 29">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680321" y="2063262"/>
            <a:ext cx="3739279" cy="2661052"/>
          </a:xfrm>
        </p:spPr>
        <p:txBody>
          <a:bodyPr>
            <a:normAutofit/>
          </a:bodyPr>
          <a:lstStyle/>
          <a:p>
            <a:pPr algn="r"/>
            <a:r>
              <a:rPr lang="en-US" sz="3700"/>
              <a:t>Fire Warden Responsibilities </a:t>
            </a:r>
          </a:p>
        </p:txBody>
      </p:sp>
      <p:graphicFrame>
        <p:nvGraphicFramePr>
          <p:cNvPr id="5" name="Content Placeholder 2">
            <a:extLst>
              <a:ext uri="{FF2B5EF4-FFF2-40B4-BE49-F238E27FC236}">
                <a16:creationId xmlns:a16="http://schemas.microsoft.com/office/drawing/2014/main" id="{9133D897-97F7-BC17-4DCC-B42A7141F5DF}"/>
              </a:ext>
            </a:extLst>
          </p:cNvPr>
          <p:cNvGraphicFramePr>
            <a:graphicFrameLocks noGrp="1"/>
          </p:cNvGraphicFramePr>
          <p:nvPr>
            <p:ph idx="1"/>
            <p:extLst>
              <p:ext uri="{D42A27DB-BD31-4B8C-83A1-F6EECF244321}">
                <p14:modId xmlns:p14="http://schemas.microsoft.com/office/powerpoint/2010/main" val="3875820813"/>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8858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Tenant Representatives – Searchers &amp; Buddies </a:t>
            </a:r>
          </a:p>
        </p:txBody>
      </p:sp>
      <p:sp>
        <p:nvSpPr>
          <p:cNvPr id="3" name="Content Placeholder 2"/>
          <p:cNvSpPr>
            <a:spLocks noGrp="1"/>
          </p:cNvSpPr>
          <p:nvPr>
            <p:ph sz="half" idx="1"/>
          </p:nvPr>
        </p:nvSpPr>
        <p:spPr>
          <a:xfrm>
            <a:off x="680320" y="2336873"/>
            <a:ext cx="4698358" cy="4259870"/>
          </a:xfrm>
        </p:spPr>
        <p:txBody>
          <a:bodyPr>
            <a:normAutofit fontScale="92500" lnSpcReduction="20000"/>
          </a:bodyPr>
          <a:lstStyle/>
          <a:p>
            <a:pPr marL="0" indent="0" algn="ctr">
              <a:buNone/>
            </a:pPr>
            <a:r>
              <a:rPr lang="en-US" sz="3200" dirty="0"/>
              <a:t>Searchers </a:t>
            </a:r>
            <a:r>
              <a:rPr lang="en-US" dirty="0"/>
              <a:t> </a:t>
            </a:r>
          </a:p>
          <a:p>
            <a:r>
              <a:rPr lang="en-US" sz="1800" b="1" dirty="0">
                <a:solidFill>
                  <a:schemeClr val="bg1"/>
                </a:solidFill>
              </a:rPr>
              <a:t>Prefer 2 males and 2 females. </a:t>
            </a:r>
          </a:p>
          <a:p>
            <a:r>
              <a:rPr lang="en-US" sz="1800" b="1" dirty="0">
                <a:solidFill>
                  <a:schemeClr val="bg1"/>
                </a:solidFill>
              </a:rPr>
              <a:t>Will need to search all areas within the office to ensure that no one is left behind (breakrooms, kitchens, personal offices, conference rooms etc.) </a:t>
            </a:r>
          </a:p>
          <a:p>
            <a:r>
              <a:rPr lang="en-US" sz="1800" b="1" dirty="0">
                <a:solidFill>
                  <a:schemeClr val="bg1"/>
                </a:solidFill>
              </a:rPr>
              <a:t>Restrooms located on the building level will also need to be inspected. </a:t>
            </a:r>
          </a:p>
          <a:p>
            <a:r>
              <a:rPr lang="en-US" sz="1800" b="1" dirty="0">
                <a:solidFill>
                  <a:schemeClr val="bg1"/>
                </a:solidFill>
              </a:rPr>
              <a:t>All doors must be closed </a:t>
            </a:r>
          </a:p>
          <a:p>
            <a:r>
              <a:rPr lang="en-US" sz="1800" b="1" dirty="0">
                <a:solidFill>
                  <a:schemeClr val="bg1"/>
                </a:solidFill>
              </a:rPr>
              <a:t>Inform the Fire Warden that the assigned areas were clear and evacuated. </a:t>
            </a:r>
          </a:p>
          <a:p>
            <a:r>
              <a:rPr lang="en-US" sz="1800" b="1" dirty="0">
                <a:solidFill>
                  <a:schemeClr val="bg1"/>
                </a:solidFill>
              </a:rPr>
              <a:t>Direct everyone to the stairwells. </a:t>
            </a:r>
          </a:p>
        </p:txBody>
      </p:sp>
      <p:sp>
        <p:nvSpPr>
          <p:cNvPr id="4" name="Content Placeholder 3"/>
          <p:cNvSpPr>
            <a:spLocks noGrp="1"/>
          </p:cNvSpPr>
          <p:nvPr>
            <p:ph sz="half" idx="2"/>
          </p:nvPr>
        </p:nvSpPr>
        <p:spPr/>
        <p:txBody>
          <a:bodyPr>
            <a:normAutofit fontScale="92500" lnSpcReduction="20000"/>
          </a:bodyPr>
          <a:lstStyle/>
          <a:p>
            <a:pPr marL="0" indent="0" algn="ctr">
              <a:buNone/>
            </a:pPr>
            <a:r>
              <a:rPr lang="en-US" sz="3200" dirty="0"/>
              <a:t>Buddies </a:t>
            </a:r>
          </a:p>
          <a:p>
            <a:r>
              <a:rPr lang="en-US" sz="1800" b="1" dirty="0">
                <a:solidFill>
                  <a:schemeClr val="bg1"/>
                </a:solidFill>
              </a:rPr>
              <a:t>Impaired: Anyone who can not walk down one flight of stairs unassisted.</a:t>
            </a:r>
          </a:p>
          <a:p>
            <a:r>
              <a:rPr lang="en-US" sz="1800" b="1" dirty="0">
                <a:solidFill>
                  <a:schemeClr val="bg1"/>
                </a:solidFill>
              </a:rPr>
              <a:t>Each impaired person must be assigned a designated Buddy. Buddies should have some knowledge of their person’s disability. </a:t>
            </a:r>
          </a:p>
          <a:p>
            <a:r>
              <a:rPr lang="en-US" sz="1800" b="1" dirty="0">
                <a:solidFill>
                  <a:schemeClr val="bg1"/>
                </a:solidFill>
              </a:rPr>
              <a:t>Buddies are to assist their assigned disabled person to the waiting area located in the landing of the Fire Exit Stairwells and remain with them until HFD arrives for assistance. Please note the floor they are on and that the information is provided to HFD or management. </a:t>
            </a:r>
          </a:p>
          <a:p>
            <a:endParaRPr lang="en-US" sz="1800" dirty="0"/>
          </a:p>
          <a:p>
            <a:endParaRPr lang="en-US" sz="1800" dirty="0"/>
          </a:p>
        </p:txBody>
      </p:sp>
    </p:spTree>
    <p:extLst>
      <p:ext uri="{BB962C8B-B14F-4D97-AF65-F5344CB8AC3E}">
        <p14:creationId xmlns:p14="http://schemas.microsoft.com/office/powerpoint/2010/main" val="259379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 of Fire (Example Scenarios)  </a:t>
            </a:r>
          </a:p>
        </p:txBody>
      </p:sp>
      <p:sp>
        <p:nvSpPr>
          <p:cNvPr id="3" name="Text Placeholder 2"/>
          <p:cNvSpPr>
            <a:spLocks noGrp="1"/>
          </p:cNvSpPr>
          <p:nvPr>
            <p:ph type="body" idx="1"/>
          </p:nvPr>
        </p:nvSpPr>
        <p:spPr>
          <a:xfrm>
            <a:off x="558629" y="2209008"/>
            <a:ext cx="3293087" cy="798836"/>
          </a:xfrm>
        </p:spPr>
        <p:txBody>
          <a:bodyPr/>
          <a:lstStyle/>
          <a:p>
            <a:r>
              <a:rPr lang="en-US" sz="1600" b="1" dirty="0">
                <a:solidFill>
                  <a:srgbClr val="FFFF00"/>
                </a:solidFill>
              </a:rPr>
              <a:t>Scenario 1</a:t>
            </a:r>
            <a:r>
              <a:rPr lang="en-US" sz="1600" b="1" dirty="0">
                <a:solidFill>
                  <a:schemeClr val="bg1"/>
                </a:solidFill>
              </a:rPr>
              <a:t>) </a:t>
            </a:r>
            <a:r>
              <a:rPr lang="en-US" sz="1400" b="1" dirty="0">
                <a:solidFill>
                  <a:schemeClr val="bg1"/>
                </a:solidFill>
              </a:rPr>
              <a:t>Smoke/Flames/Odor/Active Fire Alarm.</a:t>
            </a:r>
          </a:p>
        </p:txBody>
      </p:sp>
      <p:sp>
        <p:nvSpPr>
          <p:cNvPr id="4" name="Text Placeholder 3"/>
          <p:cNvSpPr>
            <a:spLocks noGrp="1"/>
          </p:cNvSpPr>
          <p:nvPr>
            <p:ph type="body" sz="half" idx="15"/>
          </p:nvPr>
        </p:nvSpPr>
        <p:spPr/>
        <p:txBody>
          <a:bodyPr>
            <a:normAutofit lnSpcReduction="10000"/>
          </a:bodyPr>
          <a:lstStyle/>
          <a:p>
            <a:pPr marL="285750" indent="-285750">
              <a:buFont typeface="Arial" panose="020B0604020202020204" pitchFamily="34" charset="0"/>
              <a:buChar char="•"/>
            </a:pPr>
            <a:r>
              <a:rPr lang="en-US" dirty="0"/>
              <a:t>Call the Fire Department Immediately 9-1-1</a:t>
            </a:r>
          </a:p>
          <a:p>
            <a:pPr marL="285750" indent="-285750">
              <a:buFont typeface="Arial" panose="020B0604020202020204" pitchFamily="34" charset="0"/>
              <a:buChar char="•"/>
            </a:pPr>
            <a:r>
              <a:rPr lang="en-US" dirty="0"/>
              <a:t>Contact Fire Director: Building Management –                  Office: 808.523.1599                                               Security: 808.226.7599</a:t>
            </a:r>
          </a:p>
          <a:p>
            <a:pPr marL="285750" indent="-285750">
              <a:buFont typeface="Arial" panose="020B0604020202020204" pitchFamily="34" charset="0"/>
              <a:buChar char="•"/>
            </a:pPr>
            <a:r>
              <a:rPr lang="en-US" b="1" dirty="0">
                <a:solidFill>
                  <a:schemeClr val="bg1"/>
                </a:solidFill>
              </a:rPr>
              <a:t>If Alarm is not activated: </a:t>
            </a:r>
            <a:r>
              <a:rPr lang="en-US" dirty="0"/>
              <a:t>Find the nearest Pull Station and activate an alarm. </a:t>
            </a:r>
          </a:p>
          <a:p>
            <a:pPr marL="285750" indent="-285750">
              <a:buFont typeface="Arial" panose="020B0604020202020204" pitchFamily="34" charset="0"/>
              <a:buChar char="•"/>
            </a:pPr>
            <a:r>
              <a:rPr lang="en-US" dirty="0"/>
              <a:t>Report any changes in the condition of the fire to the management &amp; Emergency personnel.                                          </a:t>
            </a:r>
          </a:p>
        </p:txBody>
      </p:sp>
      <p:sp>
        <p:nvSpPr>
          <p:cNvPr id="5" name="Text Placeholder 4"/>
          <p:cNvSpPr>
            <a:spLocks noGrp="1"/>
          </p:cNvSpPr>
          <p:nvPr>
            <p:ph type="body" sz="quarter" idx="3"/>
          </p:nvPr>
        </p:nvSpPr>
        <p:spPr>
          <a:xfrm>
            <a:off x="3911446" y="2178718"/>
            <a:ext cx="3193251" cy="689298"/>
          </a:xfrm>
        </p:spPr>
        <p:txBody>
          <a:bodyPr/>
          <a:lstStyle/>
          <a:p>
            <a:r>
              <a:rPr lang="en-US" sz="1600" b="1" dirty="0">
                <a:solidFill>
                  <a:srgbClr val="FFFF00"/>
                </a:solidFill>
              </a:rPr>
              <a:t>Scenario 2</a:t>
            </a:r>
            <a:r>
              <a:rPr lang="en-US" sz="1600" b="1" dirty="0">
                <a:solidFill>
                  <a:schemeClr val="bg1"/>
                </a:solidFill>
              </a:rPr>
              <a:t>) </a:t>
            </a:r>
            <a:r>
              <a:rPr lang="en-US" sz="1400" b="1" dirty="0">
                <a:solidFill>
                  <a:schemeClr val="bg1"/>
                </a:solidFill>
              </a:rPr>
              <a:t>unfamiliar odor/ Investigating a potential fire. </a:t>
            </a:r>
          </a:p>
        </p:txBody>
      </p:sp>
      <p:sp>
        <p:nvSpPr>
          <p:cNvPr id="6" name="Text Placeholder 5"/>
          <p:cNvSpPr>
            <a:spLocks noGrp="1"/>
          </p:cNvSpPr>
          <p:nvPr>
            <p:ph type="body" sz="half" idx="16"/>
          </p:nvPr>
        </p:nvSpPr>
        <p:spPr/>
        <p:txBody>
          <a:bodyPr/>
          <a:lstStyle/>
          <a:p>
            <a:pPr marL="285750" indent="-285750">
              <a:buFont typeface="Arial" panose="020B0604020202020204" pitchFamily="34" charset="0"/>
              <a:buChar char="•"/>
            </a:pPr>
            <a:r>
              <a:rPr lang="en-US" dirty="0"/>
              <a:t>Call the Fire Safety Director: 808.523.1599</a:t>
            </a:r>
          </a:p>
          <a:p>
            <a:pPr marL="285750" indent="-285750">
              <a:buFont typeface="Arial" panose="020B0604020202020204" pitchFamily="34" charset="0"/>
              <a:buChar char="•"/>
            </a:pPr>
            <a:r>
              <a:rPr lang="en-US" dirty="0"/>
              <a:t>Emergency building personnel (Engineering &amp; Security) will investigate the odor and determine if it is in fact an imminent fire. </a:t>
            </a:r>
          </a:p>
          <a:p>
            <a:pPr marL="285750" indent="-285750">
              <a:buFont typeface="Arial" panose="020B0604020202020204" pitchFamily="34" charset="0"/>
              <a:buChar char="•"/>
            </a:pPr>
            <a:r>
              <a:rPr lang="en-US" dirty="0"/>
              <a:t>Be prepared to evacuate if an Imminent fire is expected in your workspace. </a:t>
            </a:r>
          </a:p>
        </p:txBody>
      </p:sp>
      <p:sp>
        <p:nvSpPr>
          <p:cNvPr id="7" name="Text Placeholder 6"/>
          <p:cNvSpPr>
            <a:spLocks noGrp="1"/>
          </p:cNvSpPr>
          <p:nvPr>
            <p:ph type="body" sz="quarter" idx="13"/>
          </p:nvPr>
        </p:nvSpPr>
        <p:spPr>
          <a:xfrm>
            <a:off x="7224156" y="2133600"/>
            <a:ext cx="3070025" cy="779535"/>
          </a:xfrm>
        </p:spPr>
        <p:txBody>
          <a:bodyPr/>
          <a:lstStyle/>
          <a:p>
            <a:pPr algn="ctr"/>
            <a:r>
              <a:rPr lang="en-US" sz="1600" b="1" dirty="0">
                <a:solidFill>
                  <a:schemeClr val="bg1"/>
                </a:solidFill>
              </a:rPr>
              <a:t>*While calling Emergency Personnel - is it imperative to gather the information below:</a:t>
            </a:r>
          </a:p>
        </p:txBody>
      </p:sp>
      <p:sp>
        <p:nvSpPr>
          <p:cNvPr id="8" name="Text Placeholder 7"/>
          <p:cNvSpPr>
            <a:spLocks noGrp="1"/>
          </p:cNvSpPr>
          <p:nvPr>
            <p:ph type="body" sz="half" idx="17"/>
          </p:nvPr>
        </p:nvSpPr>
        <p:spPr/>
        <p:txBody>
          <a:bodyPr>
            <a:normAutofit lnSpcReduction="10000"/>
          </a:bodyPr>
          <a:lstStyle/>
          <a:p>
            <a:pPr marL="342900" indent="-342900">
              <a:buFont typeface="+mj-lt"/>
              <a:buAutoNum type="arabicPeriod"/>
            </a:pPr>
            <a:r>
              <a:rPr lang="en-US" dirty="0"/>
              <a:t>What Is your emergency? (Alarm/smell of smoke/visible smoke and Flames. Etc.) </a:t>
            </a:r>
          </a:p>
          <a:p>
            <a:pPr marL="342900" indent="-342900">
              <a:buFont typeface="+mj-lt"/>
              <a:buAutoNum type="arabicPeriod"/>
            </a:pPr>
            <a:r>
              <a:rPr lang="en-US" dirty="0"/>
              <a:t>Specific address location.   (indicate suite number, Floor Level/ What area of the floor in the suite you are calling about.) </a:t>
            </a:r>
          </a:p>
          <a:p>
            <a:pPr marL="342900" indent="-342900">
              <a:buFont typeface="+mj-lt"/>
              <a:buAutoNum type="arabicPeriod"/>
            </a:pPr>
            <a:r>
              <a:rPr lang="en-US" dirty="0"/>
              <a:t>Type of occupancy (Commercial Space) </a:t>
            </a:r>
          </a:p>
          <a:p>
            <a:pPr marL="342900" indent="-342900">
              <a:buFont typeface="+mj-lt"/>
              <a:buAutoNum type="arabicPeriod"/>
            </a:pPr>
            <a:r>
              <a:rPr lang="en-US" dirty="0"/>
              <a:t>Your telephone call back #</a:t>
            </a:r>
          </a:p>
          <a:p>
            <a:pPr marL="342900" indent="-342900">
              <a:buFont typeface="+mj-lt"/>
              <a:buAutoNum type="arabicPeriod"/>
            </a:pPr>
            <a:r>
              <a:rPr lang="en-US" dirty="0"/>
              <a:t>Listen to dispatcher- Let the dispatcher hang up first. </a:t>
            </a:r>
          </a:p>
        </p:txBody>
      </p:sp>
    </p:spTree>
    <p:extLst>
      <p:ext uri="{BB962C8B-B14F-4D97-AF65-F5344CB8AC3E}">
        <p14:creationId xmlns:p14="http://schemas.microsoft.com/office/powerpoint/2010/main" val="378616522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A6B5A46A75EA40B11E3DBDF3CCC6C8" ma:contentTypeVersion="13" ma:contentTypeDescription="Create a new document." ma:contentTypeScope="" ma:versionID="d633de19d15c90a411af7958a77ae884">
  <xsd:schema xmlns:xsd="http://www.w3.org/2001/XMLSchema" xmlns:xs="http://www.w3.org/2001/XMLSchema" xmlns:p="http://schemas.microsoft.com/office/2006/metadata/properties" xmlns:ns3="ae55bd24-1546-4349-a431-c9131a91bdbf" xmlns:ns4="2fa154cf-13f3-4b1d-b821-3695068cfd13" targetNamespace="http://schemas.microsoft.com/office/2006/metadata/properties" ma:root="true" ma:fieldsID="4e62ecb7680598d551caa4db34ee6492" ns3:_="" ns4:_="">
    <xsd:import namespace="ae55bd24-1546-4349-a431-c9131a91bdbf"/>
    <xsd:import namespace="2fa154cf-13f3-4b1d-b821-3695068cfd1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55bd24-1546-4349-a431-c9131a91b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a154cf-13f3-4b1d-b821-3695068cfd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64B5B4-A475-4E02-8A7C-F4922A98DC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55bd24-1546-4349-a431-c9131a91bdbf"/>
    <ds:schemaRef ds:uri="2fa154cf-13f3-4b1d-b821-3695068cfd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E37F6B-8B78-4511-A2F0-4729BDC801F8}">
  <ds:schemaRefs>
    <ds:schemaRef ds:uri="http://schemas.microsoft.com/sharepoint/v3/contenttype/forms"/>
  </ds:schemaRefs>
</ds:datastoreItem>
</file>

<file path=customXml/itemProps3.xml><?xml version="1.0" encoding="utf-8"?>
<ds:datastoreItem xmlns:ds="http://schemas.openxmlformats.org/officeDocument/2006/customXml" ds:itemID="{984C0C34-BEFA-47B8-B14D-8AF7265DFD57}">
  <ds:schemaRefs>
    <ds:schemaRef ds:uri="http://schemas.microsoft.com/office/2006/documentManagement/types"/>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2fa154cf-13f3-4b1d-b821-3695068cfd13"/>
    <ds:schemaRef ds:uri="ae55bd24-1546-4349-a431-c9131a91bdb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TM04033917[[fn=Berlin]]</Template>
  <TotalTime>46150</TotalTime>
  <Words>2475</Words>
  <Application>Microsoft Office PowerPoint</Application>
  <PresentationFormat>Widescreen</PresentationFormat>
  <Paragraphs>211</Paragraphs>
  <Slides>29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Century Gothic</vt:lpstr>
      <vt:lpstr>Franklin Gothic Heavy</vt:lpstr>
      <vt:lpstr>Times New Roman</vt:lpstr>
      <vt:lpstr>Trebuchet MS</vt:lpstr>
      <vt:lpstr>Berlin</vt:lpstr>
      <vt:lpstr>Fire Warden Training (Alii Place) </vt:lpstr>
      <vt:lpstr>Overview</vt:lpstr>
      <vt:lpstr>Planning for an Emergency </vt:lpstr>
      <vt:lpstr>Planning for an Emergency Action Plan </vt:lpstr>
      <vt:lpstr>Planning for an Emergency (Emergency Response Team)  </vt:lpstr>
      <vt:lpstr>What is a Floor Warden? </vt:lpstr>
      <vt:lpstr>Fire Warden Responsibilities </vt:lpstr>
      <vt:lpstr>Tenant Representatives – Searchers &amp; Buddies </vt:lpstr>
      <vt:lpstr>Indication of Fire (Example Scenarios)  </vt:lpstr>
      <vt:lpstr>Responding to a fire </vt:lpstr>
      <vt:lpstr>Fire Prevention Tips </vt:lpstr>
      <vt:lpstr>Electrical Safety (Extension Cords) </vt:lpstr>
      <vt:lpstr>Fire Warden Inspections</vt:lpstr>
      <vt:lpstr>Responding to a Medical Emergency</vt:lpstr>
      <vt:lpstr>Life Safety Systems &amp; Equipment </vt:lpstr>
      <vt:lpstr>Fire Alarm Systems (Initiating Devices)</vt:lpstr>
      <vt:lpstr>Fire Alarm Systems (Annunciating Devices) </vt:lpstr>
      <vt:lpstr>Fire Alarm System (Suppression System) </vt:lpstr>
      <vt:lpstr>Emergency Fire Relay Systems </vt:lpstr>
      <vt:lpstr>Evacuation Plan (Procedures) </vt:lpstr>
      <vt:lpstr>Evacuation Plan (Floor Plans)  </vt:lpstr>
      <vt:lpstr>Fire exit (Egress Locations Interior) </vt:lpstr>
      <vt:lpstr>Fire Exit (Egress Locations Exterior) </vt:lpstr>
      <vt:lpstr>Evacuation  (Hotel/Richards St.) </vt:lpstr>
      <vt:lpstr>Evacuation Assembly Location  </vt:lpstr>
      <vt:lpstr>Evacuation Plan (Assembly Route) </vt:lpstr>
      <vt:lpstr>Evacuation Plan (Floor Positions) </vt:lpstr>
      <vt:lpstr>Assembly Location Protocols</vt:lpstr>
      <vt:lpstr>Mahalo for your participation in this year’s Fire-Warden training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Warden Training</dc:title>
  <dc:creator>Madrid, Jeremy</dc:creator>
  <cp:lastModifiedBy>Madrid, Jeremy</cp:lastModifiedBy>
  <cp:revision>129</cp:revision>
  <dcterms:created xsi:type="dcterms:W3CDTF">2021-08-10T02:35:08Z</dcterms:created>
  <dcterms:modified xsi:type="dcterms:W3CDTF">2025-05-19T20:59:26Z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0x01010087A6B5A46A75EA40B11E3DBDF3CCC6C8</vt:lpwstr>
  </property>
  <property fmtid="{D5CDD505-2E9C-101B-9397-08002B2CF9AE}" pid="3" name="MSIP_Label_7fd11082-4519-42f9-bf2b-ecb38f12dd8b_Enabled">
    <vt:lpwstr>true</vt:lpwstr>
  </property>
  <property fmtid="{D5CDD505-2E9C-101B-9397-08002B2CF9AE}" pid="4" name="MSIP_Label_7fd11082-4519-42f9-bf2b-ecb38f12dd8b_SetDate">
    <vt:lpwstr>2023-10-20T20:15:33Z</vt:lpwstr>
  </property>
  <property fmtid="{D5CDD505-2E9C-101B-9397-08002B2CF9AE}" pid="5" name="MSIP_Label_7fd11082-4519-42f9-bf2b-ecb38f12dd8b_Method">
    <vt:lpwstr>Standard</vt:lpwstr>
  </property>
  <property fmtid="{D5CDD505-2E9C-101B-9397-08002B2CF9AE}" pid="6" name="MSIP_Label_7fd11082-4519-42f9-bf2b-ecb38f12dd8b_Name">
    <vt:lpwstr>defa4170-0d19-0005-0004-bc88714345d2</vt:lpwstr>
  </property>
  <property fmtid="{D5CDD505-2E9C-101B-9397-08002B2CF9AE}" pid="7" name="MSIP_Label_7fd11082-4519-42f9-bf2b-ecb38f12dd8b_SiteId">
    <vt:lpwstr>6be7fdb9-34af-4f9c-997a-580d8eb4b9c5</vt:lpwstr>
  </property>
  <property fmtid="{D5CDD505-2E9C-101B-9397-08002B2CF9AE}" pid="8" name="MSIP_Label_7fd11082-4519-42f9-bf2b-ecb38f12dd8b_ActionId">
    <vt:lpwstr>1b359ae5-5b43-4ab9-bb7c-adc3bb3f7708</vt:lpwstr>
  </property>
  <property fmtid="{D5CDD505-2E9C-101B-9397-08002B2CF9AE}" pid="9" name="MSIP_Label_7fd11082-4519-42f9-bf2b-ecb38f12dd8b_ContentBits">
    <vt:lpwstr>0</vt:lpwstr>
  </property>
</Properties>
</file>